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9"/>
  </p:notesMasterIdLst>
  <p:handoutMasterIdLst>
    <p:handoutMasterId r:id="rId40"/>
  </p:handoutMasterIdLst>
  <p:sldIdLst>
    <p:sldId id="376" r:id="rId2"/>
    <p:sldId id="472" r:id="rId3"/>
    <p:sldId id="375" r:id="rId4"/>
    <p:sldId id="396" r:id="rId5"/>
    <p:sldId id="395" r:id="rId6"/>
    <p:sldId id="433" r:id="rId7"/>
    <p:sldId id="392" r:id="rId8"/>
    <p:sldId id="436" r:id="rId9"/>
    <p:sldId id="439" r:id="rId10"/>
    <p:sldId id="438" r:id="rId11"/>
    <p:sldId id="440" r:id="rId12"/>
    <p:sldId id="441" r:id="rId13"/>
    <p:sldId id="442" r:id="rId14"/>
    <p:sldId id="435" r:id="rId15"/>
    <p:sldId id="449" r:id="rId16"/>
    <p:sldId id="450" r:id="rId17"/>
    <p:sldId id="452" r:id="rId18"/>
    <p:sldId id="509" r:id="rId19"/>
    <p:sldId id="510" r:id="rId20"/>
    <p:sldId id="511" r:id="rId21"/>
    <p:sldId id="454" r:id="rId22"/>
    <p:sldId id="455" r:id="rId23"/>
    <p:sldId id="456" r:id="rId24"/>
    <p:sldId id="463" r:id="rId25"/>
    <p:sldId id="457" r:id="rId26"/>
    <p:sldId id="458" r:id="rId27"/>
    <p:sldId id="459" r:id="rId28"/>
    <p:sldId id="434" r:id="rId29"/>
    <p:sldId id="460" r:id="rId30"/>
    <p:sldId id="461" r:id="rId31"/>
    <p:sldId id="464" r:id="rId32"/>
    <p:sldId id="465" r:id="rId33"/>
    <p:sldId id="466" r:id="rId34"/>
    <p:sldId id="468" r:id="rId35"/>
    <p:sldId id="467" r:id="rId36"/>
    <p:sldId id="469" r:id="rId37"/>
    <p:sldId id="47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 autoAdjust="0"/>
    <p:restoredTop sz="86118" autoAdjust="0"/>
  </p:normalViewPr>
  <p:slideViewPr>
    <p:cSldViewPr snapToGrid="0">
      <p:cViewPr varScale="1">
        <p:scale>
          <a:sx n="167" d="100"/>
          <a:sy n="167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310D3C79-2669-314D-9979-58B751204764}"/>
    <pc:docChg chg="undo custSel addSld delSld modSld">
      <pc:chgData name="li bo" userId="86e360d6c7446f46" providerId="LiveId" clId="{310D3C79-2669-314D-9979-58B751204764}" dt="2023-03-26T08:23:40.127" v="937"/>
      <pc:docMkLst>
        <pc:docMk/>
      </pc:docMkLst>
      <pc:sldChg chg="addSp delSp modSp mod modAnim">
        <pc:chgData name="li bo" userId="86e360d6c7446f46" providerId="LiveId" clId="{310D3C79-2669-314D-9979-58B751204764}" dt="2023-03-26T07:41:13.139" v="866" actId="20577"/>
        <pc:sldMkLst>
          <pc:docMk/>
          <pc:sldMk cId="2727095081" sldId="375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727095081" sldId="375"/>
            <ac:spMk id="2" creationId="{89A58506-3035-AC20-0F9D-8D8EF3F8BFFC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727095081" sldId="375"/>
            <ac:spMk id="3" creationId="{FD6B2417-4A7F-3C95-C681-469FF1D47DEF}"/>
          </ac:spMkLst>
        </pc:spChg>
        <pc:spChg chg="mod">
          <ac:chgData name="li bo" userId="86e360d6c7446f46" providerId="LiveId" clId="{310D3C79-2669-314D-9979-58B751204764}" dt="2023-03-24T04:06:12.568" v="524" actId="207"/>
          <ac:spMkLst>
            <pc:docMk/>
            <pc:sldMk cId="2727095081" sldId="375"/>
            <ac:spMk id="4" creationId="{7D38825F-24E6-423F-8034-0761FD91BAFC}"/>
          </ac:spMkLst>
        </pc:spChg>
        <pc:spChg chg="mod">
          <ac:chgData name="li bo" userId="86e360d6c7446f46" providerId="LiveId" clId="{310D3C79-2669-314D-9979-58B751204764}" dt="2023-01-26T14:27:26.913" v="131" actId="1076"/>
          <ac:spMkLst>
            <pc:docMk/>
            <pc:sldMk cId="2727095081" sldId="375"/>
            <ac:spMk id="5" creationId="{9002305D-1410-4188-8984-DC68E82F0BA7}"/>
          </ac:spMkLst>
        </pc:spChg>
        <pc:spChg chg="mod">
          <ac:chgData name="li bo" userId="86e360d6c7446f46" providerId="LiveId" clId="{310D3C79-2669-314D-9979-58B751204764}" dt="2023-03-26T07:41:13.139" v="866" actId="20577"/>
          <ac:spMkLst>
            <pc:docMk/>
            <pc:sldMk cId="2727095081" sldId="375"/>
            <ac:spMk id="6" creationId="{23284C79-7231-4CFD-8862-D8FE300BCABA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727095081" sldId="375"/>
            <ac:spMk id="7" creationId="{87C8D22F-74DD-83BE-7DF0-B4B098C040BC}"/>
          </ac:spMkLst>
        </pc:spChg>
        <pc:spChg chg="mod">
          <ac:chgData name="li bo" userId="86e360d6c7446f46" providerId="LiveId" clId="{310D3C79-2669-314D-9979-58B751204764}" dt="2023-01-26T14:29:16.175" v="158" actId="948"/>
          <ac:spMkLst>
            <pc:docMk/>
            <pc:sldMk cId="2727095081" sldId="375"/>
            <ac:spMk id="23" creationId="{F1B15988-0D8F-4177-946E-8B36921A2485}"/>
          </ac:spMkLst>
        </pc:spChg>
      </pc:sldChg>
      <pc:sldChg chg="modSp mod">
        <pc:chgData name="li bo" userId="86e360d6c7446f46" providerId="LiveId" clId="{310D3C79-2669-314D-9979-58B751204764}" dt="2023-01-26T14:20:39.040" v="78" actId="113"/>
        <pc:sldMkLst>
          <pc:docMk/>
          <pc:sldMk cId="136515721" sldId="376"/>
        </pc:sldMkLst>
        <pc:spChg chg="mod">
          <ac:chgData name="li bo" userId="86e360d6c7446f46" providerId="LiveId" clId="{310D3C79-2669-314D-9979-58B751204764}" dt="2023-01-26T14:20:39.040" v="78" actId="113"/>
          <ac:spMkLst>
            <pc:docMk/>
            <pc:sldMk cId="136515721" sldId="376"/>
            <ac:spMk id="2" creationId="{6C99C43A-F26B-412F-B477-BFBD6C4BAED6}"/>
          </ac:spMkLst>
        </pc:spChg>
        <pc:spChg chg="mod">
          <ac:chgData name="li bo" userId="86e360d6c7446f46" providerId="LiveId" clId="{310D3C79-2669-314D-9979-58B751204764}" dt="2023-01-26T14:20:37.471" v="77" actId="2711"/>
          <ac:spMkLst>
            <pc:docMk/>
            <pc:sldMk cId="136515721" sldId="376"/>
            <ac:spMk id="4" creationId="{283D9804-FAFF-4614-97AD-923CEEA74B70}"/>
          </ac:spMkLst>
        </pc:sp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2022085994" sldId="392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022085994" sldId="392"/>
            <ac:spMk id="2" creationId="{313605F1-9A38-0D20-B4B0-8CEB98CE9698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022085994" sldId="392"/>
            <ac:spMk id="3" creationId="{2BC838DE-CAB1-E22C-8E91-07720B74AA8E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022085994" sldId="392"/>
            <ac:spMk id="4" creationId="{D809C844-17A9-6894-79E3-3DEF02DC3A7A}"/>
          </ac:spMkLst>
        </pc:spChg>
        <pc:spChg chg="mod">
          <ac:chgData name="li bo" userId="86e360d6c7446f46" providerId="LiveId" clId="{310D3C79-2669-314D-9979-58B751204764}" dt="2023-01-26T14:21:37.628" v="88" actId="113"/>
          <ac:spMkLst>
            <pc:docMk/>
            <pc:sldMk cId="2022085994" sldId="392"/>
            <ac:spMk id="6" creationId="{2BD5784A-A8D9-4755-95A3-BDCC2CD995B3}"/>
          </ac:spMkLst>
        </pc:spChg>
        <pc:spChg chg="mod">
          <ac:chgData name="li bo" userId="86e360d6c7446f46" providerId="LiveId" clId="{310D3C79-2669-314D-9979-58B751204764}" dt="2023-01-26T14:30:24.642" v="164" actId="948"/>
          <ac:spMkLst>
            <pc:docMk/>
            <pc:sldMk cId="2022085994" sldId="392"/>
            <ac:spMk id="9" creationId="{EBA5FF06-9E8E-4631-8BA7-758254ACA4AA}"/>
          </ac:spMkLst>
        </pc:spChg>
        <pc:picChg chg="mod">
          <ac:chgData name="li bo" userId="86e360d6c7446f46" providerId="LiveId" clId="{310D3C79-2669-314D-9979-58B751204764}" dt="2023-01-26T14:30:30.651" v="165" actId="1076"/>
          <ac:picMkLst>
            <pc:docMk/>
            <pc:sldMk cId="2022085994" sldId="392"/>
            <ac:picMk id="1026" creationId="{A67C860D-7787-420B-88C5-DF462044CE5C}"/>
          </ac:picMkLst>
        </pc:picChg>
        <pc:picChg chg="mod">
          <ac:chgData name="li bo" userId="86e360d6c7446f46" providerId="LiveId" clId="{310D3C79-2669-314D-9979-58B751204764}" dt="2023-01-26T14:30:30.651" v="165" actId="1076"/>
          <ac:picMkLst>
            <pc:docMk/>
            <pc:sldMk cId="2022085994" sldId="392"/>
            <ac:picMk id="1028" creationId="{BE5CAA5E-96AA-40E1-A9F3-853082459D9A}"/>
          </ac:picMkLst>
        </pc:pic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2454618534" sldId="395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454618534" sldId="395"/>
            <ac:spMk id="2" creationId="{7343B985-FBA8-CE45-64B0-F3C7E317382F}"/>
          </ac:spMkLst>
        </pc:spChg>
        <pc:spChg chg="mod">
          <ac:chgData name="li bo" userId="86e360d6c7446f46" providerId="LiveId" clId="{310D3C79-2669-314D-9979-58B751204764}" dt="2023-01-26T14:21:16.438" v="84" actId="113"/>
          <ac:spMkLst>
            <pc:docMk/>
            <pc:sldMk cId="2454618534" sldId="395"/>
            <ac:spMk id="4" creationId="{D790BFD8-C6BB-4226-8286-B7E4787D129D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454618534" sldId="395"/>
            <ac:spMk id="5" creationId="{60D6AB8C-D03E-4554-BF1A-B9373A47AE9A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454618534" sldId="395"/>
            <ac:spMk id="7" creationId="{270CA57D-8997-327D-89F0-BB2CA53E3158}"/>
          </ac:spMkLst>
        </pc:spChg>
        <pc:spChg chg="mod">
          <ac:chgData name="li bo" userId="86e360d6c7446f46" providerId="LiveId" clId="{310D3C79-2669-314D-9979-58B751204764}" dt="2023-01-26T14:21:14.843" v="83" actId="2711"/>
          <ac:spMkLst>
            <pc:docMk/>
            <pc:sldMk cId="2454618534" sldId="395"/>
            <ac:spMk id="20" creationId="{89540FDC-E7F2-48C3-8CBF-E17539474C41}"/>
          </ac:spMkLst>
        </pc:spChg>
        <pc:spChg chg="mod">
          <ac:chgData name="li bo" userId="86e360d6c7446f46" providerId="LiveId" clId="{310D3C79-2669-314D-9979-58B751204764}" dt="2023-01-26T14:21:14.843" v="83" actId="2711"/>
          <ac:spMkLst>
            <pc:docMk/>
            <pc:sldMk cId="2454618534" sldId="395"/>
            <ac:spMk id="21" creationId="{0A6BE05F-38ED-4D95-A248-30AD249172E2}"/>
          </ac:spMkLst>
        </pc:spChg>
        <pc:spChg chg="mod">
          <ac:chgData name="li bo" userId="86e360d6c7446f46" providerId="LiveId" clId="{310D3C79-2669-314D-9979-58B751204764}" dt="2023-01-26T14:21:14.843" v="83" actId="2711"/>
          <ac:spMkLst>
            <pc:docMk/>
            <pc:sldMk cId="2454618534" sldId="395"/>
            <ac:spMk id="24" creationId="{E4EF3A12-22F1-4476-90D6-BA83B0AC8D88}"/>
          </ac:spMkLst>
        </pc:spChg>
        <pc:spChg chg="mod">
          <ac:chgData name="li bo" userId="86e360d6c7446f46" providerId="LiveId" clId="{310D3C79-2669-314D-9979-58B751204764}" dt="2023-01-26T14:30:03.712" v="163" actId="948"/>
          <ac:spMkLst>
            <pc:docMk/>
            <pc:sldMk cId="2454618534" sldId="395"/>
            <ac:spMk id="30" creationId="{C0C51A01-DEA9-4153-B47D-7C7B457719D1}"/>
          </ac:spMkLst>
        </pc:spChg>
        <pc:grpChg chg="mod">
          <ac:chgData name="li bo" userId="86e360d6c7446f46" providerId="LiveId" clId="{310D3C79-2669-314D-9979-58B751204764}" dt="2023-01-26T14:21:14.843" v="83" actId="2711"/>
          <ac:grpSpMkLst>
            <pc:docMk/>
            <pc:sldMk cId="2454618534" sldId="395"/>
            <ac:grpSpMk id="26" creationId="{6968B671-EB4B-4ED1-8990-E2CE6C60CC4A}"/>
          </ac:grpSpMkLst>
        </pc:grpChg>
        <pc:picChg chg="mod">
          <ac:chgData name="li bo" userId="86e360d6c7446f46" providerId="LiveId" clId="{310D3C79-2669-314D-9979-58B751204764}" dt="2023-01-26T14:21:14.843" v="83" actId="2711"/>
          <ac:picMkLst>
            <pc:docMk/>
            <pc:sldMk cId="2454618534" sldId="395"/>
            <ac:picMk id="3" creationId="{91FFE530-2D40-486F-8C7B-DDD9DC9DCFB8}"/>
          </ac:picMkLst>
        </pc:picChg>
        <pc:picChg chg="mod">
          <ac:chgData name="li bo" userId="86e360d6c7446f46" providerId="LiveId" clId="{310D3C79-2669-314D-9979-58B751204764}" dt="2023-01-26T14:21:14.843" v="83" actId="2711"/>
          <ac:picMkLst>
            <pc:docMk/>
            <pc:sldMk cId="2454618534" sldId="395"/>
            <ac:picMk id="6" creationId="{7C284211-A335-4B6F-805A-922E170D3BEB}"/>
          </ac:picMkLst>
        </pc:pic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1904503983" sldId="396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904503983" sldId="396"/>
            <ac:spMk id="2" creationId="{1C01A0EB-8A39-FD5B-8B80-469600D9E1B2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904503983" sldId="396"/>
            <ac:spMk id="3" creationId="{AAC96704-E8D9-4CD2-0CDD-E99A9D3AFB63}"/>
          </ac:spMkLst>
        </pc:spChg>
        <pc:spChg chg="mod">
          <ac:chgData name="li bo" userId="86e360d6c7446f46" providerId="LiveId" clId="{310D3C79-2669-314D-9979-58B751204764}" dt="2023-01-26T14:21:08.525" v="82" actId="113"/>
          <ac:spMkLst>
            <pc:docMk/>
            <pc:sldMk cId="1904503983" sldId="396"/>
            <ac:spMk id="4" creationId="{E3B69F82-28EC-4F32-8C8D-3A13BAD5F91F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904503983" sldId="396"/>
            <ac:spMk id="5" creationId="{51A0F5EA-94D7-D47C-107C-934E169CAD02}"/>
          </ac:spMkLst>
        </pc:spChg>
        <pc:spChg chg="mod">
          <ac:chgData name="li bo" userId="86e360d6c7446f46" providerId="LiveId" clId="{310D3C79-2669-314D-9979-58B751204764}" dt="2023-01-26T14:21:05.996" v="81" actId="2711"/>
          <ac:spMkLst>
            <pc:docMk/>
            <pc:sldMk cId="1904503983" sldId="396"/>
            <ac:spMk id="12" creationId="{A7B54CAD-CB0E-4125-A10B-8347DE607B6D}"/>
          </ac:spMkLst>
        </pc:spChg>
        <pc:spChg chg="mod">
          <ac:chgData name="li bo" userId="86e360d6c7446f46" providerId="LiveId" clId="{310D3C79-2669-314D-9979-58B751204764}" dt="2023-01-26T14:29:46.619" v="162" actId="1076"/>
          <ac:spMkLst>
            <pc:docMk/>
            <pc:sldMk cId="1904503983" sldId="396"/>
            <ac:spMk id="23" creationId="{4F4686BA-96C1-46B1-A968-4569C3EC27CB}"/>
          </ac:spMkLst>
        </pc:spChg>
        <pc:spChg chg="mod">
          <ac:chgData name="li bo" userId="86e360d6c7446f46" providerId="LiveId" clId="{310D3C79-2669-314D-9979-58B751204764}" dt="2023-01-26T14:21:05.996" v="81" actId="2711"/>
          <ac:spMkLst>
            <pc:docMk/>
            <pc:sldMk cId="1904503983" sldId="396"/>
            <ac:spMk id="26" creationId="{C4A95E71-2911-4E26-8B9E-510F7491F0EF}"/>
          </ac:spMkLst>
        </pc:spChg>
        <pc:spChg chg="mod">
          <ac:chgData name="li bo" userId="86e360d6c7446f46" providerId="LiveId" clId="{310D3C79-2669-314D-9979-58B751204764}" dt="2023-01-26T14:21:05.996" v="81" actId="2711"/>
          <ac:spMkLst>
            <pc:docMk/>
            <pc:sldMk cId="1904503983" sldId="396"/>
            <ac:spMk id="27" creationId="{50AC4C09-E740-4F37-BCC5-0C505CBB5B4E}"/>
          </ac:spMkLst>
        </pc:spChg>
        <pc:picChg chg="mod">
          <ac:chgData name="li bo" userId="86e360d6c7446f46" providerId="LiveId" clId="{310D3C79-2669-314D-9979-58B751204764}" dt="2023-01-26T14:21:05.996" v="81" actId="2711"/>
          <ac:picMkLst>
            <pc:docMk/>
            <pc:sldMk cId="1904503983" sldId="396"/>
            <ac:picMk id="8" creationId="{35C2757A-98AF-405A-AEF6-1C8D86A05C2A}"/>
          </ac:picMkLst>
        </pc:picChg>
        <pc:picChg chg="mod">
          <ac:chgData name="li bo" userId="86e360d6c7446f46" providerId="LiveId" clId="{310D3C79-2669-314D-9979-58B751204764}" dt="2023-01-26T14:21:05.996" v="81" actId="2711"/>
          <ac:picMkLst>
            <pc:docMk/>
            <pc:sldMk cId="1904503983" sldId="396"/>
            <ac:picMk id="10" creationId="{AD6FC2FC-5301-48CA-92C6-48BC73FA768F}"/>
          </ac:picMkLst>
        </pc:picChg>
        <pc:picChg chg="mod">
          <ac:chgData name="li bo" userId="86e360d6c7446f46" providerId="LiveId" clId="{310D3C79-2669-314D-9979-58B751204764}" dt="2023-01-26T14:21:05.996" v="81" actId="2711"/>
          <ac:picMkLst>
            <pc:docMk/>
            <pc:sldMk cId="1904503983" sldId="396"/>
            <ac:picMk id="11" creationId="{B2978EF4-1477-48BA-8078-BE43CAA7984A}"/>
          </ac:picMkLst>
        </pc:picChg>
        <pc:picChg chg="mod">
          <ac:chgData name="li bo" userId="86e360d6c7446f46" providerId="LiveId" clId="{310D3C79-2669-314D-9979-58B751204764}" dt="2023-01-26T14:21:05.996" v="81" actId="2711"/>
          <ac:picMkLst>
            <pc:docMk/>
            <pc:sldMk cId="1904503983" sldId="396"/>
            <ac:picMk id="13" creationId="{E2F5E5DE-7C8C-474D-B25D-C831DF34C44F}"/>
          </ac:picMkLst>
        </pc:picChg>
        <pc:picChg chg="mod">
          <ac:chgData name="li bo" userId="86e360d6c7446f46" providerId="LiveId" clId="{310D3C79-2669-314D-9979-58B751204764}" dt="2023-01-26T14:21:05.996" v="81" actId="2711"/>
          <ac:picMkLst>
            <pc:docMk/>
            <pc:sldMk cId="1904503983" sldId="396"/>
            <ac:picMk id="25" creationId="{0F26ACB6-08D2-4545-AEB6-D6D1DA171AF6}"/>
          </ac:picMkLst>
        </pc:picChg>
      </pc:sldChg>
      <pc:sldChg chg="addSp delSp modSp mod">
        <pc:chgData name="li bo" userId="86e360d6c7446f46" providerId="LiveId" clId="{310D3C79-2669-314D-9979-58B751204764}" dt="2023-03-24T04:06:58.540" v="525" actId="20577"/>
        <pc:sldMkLst>
          <pc:docMk/>
          <pc:sldMk cId="2487553749" sldId="433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487553749" sldId="433"/>
            <ac:spMk id="3" creationId="{CD86238A-8F9A-A0CD-DBFC-E51C4712DABD}"/>
          </ac:spMkLst>
        </pc:spChg>
        <pc:spChg chg="mod">
          <ac:chgData name="li bo" userId="86e360d6c7446f46" providerId="LiveId" clId="{310D3C79-2669-314D-9979-58B751204764}" dt="2023-01-26T14:21:27.090" v="86" actId="113"/>
          <ac:spMkLst>
            <pc:docMk/>
            <pc:sldMk cId="2487553749" sldId="433"/>
            <ac:spMk id="4" creationId="{E3B69F82-28EC-4F32-8C8D-3A13BAD5F91F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487553749" sldId="433"/>
            <ac:spMk id="6" creationId="{F8753628-D3CA-C0F1-C726-139BD2622BBE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487553749" sldId="433"/>
            <ac:spMk id="7" creationId="{EDD78CD7-4B8B-160C-3BE6-229129A1DDB9}"/>
          </ac:spMkLst>
        </pc:spChg>
        <pc:spChg chg="mod">
          <ac:chgData name="li bo" userId="86e360d6c7446f46" providerId="LiveId" clId="{310D3C79-2669-314D-9979-58B751204764}" dt="2023-01-26T14:21:24.261" v="85" actId="2711"/>
          <ac:spMkLst>
            <pc:docMk/>
            <pc:sldMk cId="2487553749" sldId="433"/>
            <ac:spMk id="19" creationId="{8C22E08F-13C9-44FF-B23A-12813CA011B8}"/>
          </ac:spMkLst>
        </pc:spChg>
        <pc:spChg chg="mod">
          <ac:chgData name="li bo" userId="86e360d6c7446f46" providerId="LiveId" clId="{310D3C79-2669-314D-9979-58B751204764}" dt="2023-01-26T14:21:24.261" v="85" actId="2711"/>
          <ac:spMkLst>
            <pc:docMk/>
            <pc:sldMk cId="2487553749" sldId="433"/>
            <ac:spMk id="20" creationId="{4CE1E806-336E-49B1-81FC-36BCE034366D}"/>
          </ac:spMkLst>
        </pc:spChg>
        <pc:spChg chg="mod">
          <ac:chgData name="li bo" userId="86e360d6c7446f46" providerId="LiveId" clId="{310D3C79-2669-314D-9979-58B751204764}" dt="2023-01-26T14:21:24.261" v="85" actId="2711"/>
          <ac:spMkLst>
            <pc:docMk/>
            <pc:sldMk cId="2487553749" sldId="433"/>
            <ac:spMk id="21" creationId="{77043DAC-DC63-4693-9DB2-0BA634DA5545}"/>
          </ac:spMkLst>
        </pc:spChg>
        <pc:spChg chg="mod">
          <ac:chgData name="li bo" userId="86e360d6c7446f46" providerId="LiveId" clId="{310D3C79-2669-314D-9979-58B751204764}" dt="2023-01-26T14:21:24.261" v="85" actId="2711"/>
          <ac:spMkLst>
            <pc:docMk/>
            <pc:sldMk cId="2487553749" sldId="433"/>
            <ac:spMk id="22" creationId="{B274B176-715B-4871-9DA2-A8EBEB5471F0}"/>
          </ac:spMkLst>
        </pc:spChg>
        <pc:spChg chg="mod">
          <ac:chgData name="li bo" userId="86e360d6c7446f46" providerId="LiveId" clId="{310D3C79-2669-314D-9979-58B751204764}" dt="2023-01-26T14:21:24.261" v="85" actId="2711"/>
          <ac:spMkLst>
            <pc:docMk/>
            <pc:sldMk cId="2487553749" sldId="433"/>
            <ac:spMk id="23" creationId="{20047994-90F0-4B32-AAC7-0087642A7D89}"/>
          </ac:spMkLst>
        </pc:spChg>
        <pc:spChg chg="mod">
          <ac:chgData name="li bo" userId="86e360d6c7446f46" providerId="LiveId" clId="{310D3C79-2669-314D-9979-58B751204764}" dt="2023-03-24T04:06:58.540" v="525" actId="20577"/>
          <ac:spMkLst>
            <pc:docMk/>
            <pc:sldMk cId="2487553749" sldId="433"/>
            <ac:spMk id="24" creationId="{6C252600-0224-40A8-991B-F92ECC31334D}"/>
          </ac:spMkLst>
        </pc:spChg>
        <pc:grpChg chg="mod">
          <ac:chgData name="li bo" userId="86e360d6c7446f46" providerId="LiveId" clId="{310D3C79-2669-314D-9979-58B751204764}" dt="2023-01-26T14:21:24.261" v="85" actId="2711"/>
          <ac:grpSpMkLst>
            <pc:docMk/>
            <pc:sldMk cId="2487553749" sldId="433"/>
            <ac:grpSpMk id="2" creationId="{0F70BAD2-B33D-480A-8D0D-C16E181F3718}"/>
          </ac:grpSpMkLst>
        </pc:grpChg>
        <pc:picChg chg="mod">
          <ac:chgData name="li bo" userId="86e360d6c7446f46" providerId="LiveId" clId="{310D3C79-2669-314D-9979-58B751204764}" dt="2023-01-26T14:21:24.261" v="85" actId="2711"/>
          <ac:picMkLst>
            <pc:docMk/>
            <pc:sldMk cId="2487553749" sldId="433"/>
            <ac:picMk id="5" creationId="{6505C794-DF61-49C0-ACEF-A6FB69D5CA5C}"/>
          </ac:picMkLst>
        </pc:picChg>
        <pc:picChg chg="mod">
          <ac:chgData name="li bo" userId="86e360d6c7446f46" providerId="LiveId" clId="{310D3C79-2669-314D-9979-58B751204764}" dt="2023-01-26T14:21:24.261" v="85" actId="2711"/>
          <ac:picMkLst>
            <pc:docMk/>
            <pc:sldMk cId="2487553749" sldId="433"/>
            <ac:picMk id="14" creationId="{6864ADC4-AC92-401C-984E-58D2107097C3}"/>
          </ac:picMkLst>
        </pc:picChg>
        <pc:picChg chg="mod">
          <ac:chgData name="li bo" userId="86e360d6c7446f46" providerId="LiveId" clId="{310D3C79-2669-314D-9979-58B751204764}" dt="2023-01-26T14:21:24.261" v="85" actId="2711"/>
          <ac:picMkLst>
            <pc:docMk/>
            <pc:sldMk cId="2487553749" sldId="433"/>
            <ac:picMk id="16" creationId="{59EC344C-AC22-48C1-B325-3CD5C6D8F9A2}"/>
          </ac:picMkLst>
        </pc:picChg>
        <pc:picChg chg="mod">
          <ac:chgData name="li bo" userId="86e360d6c7446f46" providerId="LiveId" clId="{310D3C79-2669-314D-9979-58B751204764}" dt="2023-01-26T14:21:24.261" v="85" actId="2711"/>
          <ac:picMkLst>
            <pc:docMk/>
            <pc:sldMk cId="2487553749" sldId="433"/>
            <ac:picMk id="18" creationId="{9287A880-20D8-4C35-B2CC-0BCD6B16FD0D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1689538233" sldId="434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689538233" sldId="434"/>
            <ac:spMk id="2" creationId="{8A6A663A-6E5D-D41F-3ADB-8CB31BD8A32E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689538233" sldId="434"/>
            <ac:spMk id="3" creationId="{D7D26FC8-9E34-2914-EC08-DF4AC090292D}"/>
          </ac:spMkLst>
        </pc:spChg>
        <pc:spChg chg="mod">
          <ac:chgData name="li bo" userId="86e360d6c7446f46" providerId="LiveId" clId="{310D3C79-2669-314D-9979-58B751204764}" dt="2023-01-26T14:44:45.607" v="368" actId="113"/>
          <ac:spMkLst>
            <pc:docMk/>
            <pc:sldMk cId="1689538233" sldId="434"/>
            <ac:spMk id="4" creationId="{08653C9B-DBDB-48B7-BE66-1E5C0692EB54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689538233" sldId="434"/>
            <ac:spMk id="5" creationId="{61D17AE6-5D3F-1FB0-239A-DEE2EB0B9AC6}"/>
          </ac:spMkLst>
        </pc:spChg>
        <pc:grpChg chg="mod">
          <ac:chgData name="li bo" userId="86e360d6c7446f46" providerId="LiveId" clId="{310D3C79-2669-314D-9979-58B751204764}" dt="2023-01-26T14:44:54.188" v="372" actId="1076"/>
          <ac:grpSpMkLst>
            <pc:docMk/>
            <pc:sldMk cId="1689538233" sldId="434"/>
            <ac:grpSpMk id="15" creationId="{0B9BE0DF-A01A-45D3-806E-449EABAE3B0F}"/>
          </ac:grpSpMkLst>
        </pc:grpChg>
        <pc:picChg chg="mod">
          <ac:chgData name="li bo" userId="86e360d6c7446f46" providerId="LiveId" clId="{310D3C79-2669-314D-9979-58B751204764}" dt="2023-01-26T14:44:59.348" v="374" actId="1076"/>
          <ac:picMkLst>
            <pc:docMk/>
            <pc:sldMk cId="1689538233" sldId="434"/>
            <ac:picMk id="6" creationId="{E03DB5A9-F896-4B8B-8B6E-69A28532F6B9}"/>
          </ac:picMkLst>
        </pc:picChg>
        <pc:picChg chg="mod">
          <ac:chgData name="li bo" userId="86e360d6c7446f46" providerId="LiveId" clId="{310D3C79-2669-314D-9979-58B751204764}" dt="2023-01-26T14:45:05.065" v="375" actId="1076"/>
          <ac:picMkLst>
            <pc:docMk/>
            <pc:sldMk cId="1689538233" sldId="434"/>
            <ac:picMk id="8" creationId="{7F4BD4D4-9246-4EF8-95A2-B958DEDDABC8}"/>
          </ac:picMkLst>
        </pc:pic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2783562670" sldId="435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783562670" sldId="435"/>
            <ac:spMk id="2" creationId="{A7BBD365-A451-959F-EC85-32863477EF6D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783562670" sldId="435"/>
            <ac:spMk id="3" creationId="{EE0F366C-35DD-15EF-C87A-D1EDA8E4134D}"/>
          </ac:spMkLst>
        </pc:spChg>
        <pc:spChg chg="mod">
          <ac:chgData name="li bo" userId="86e360d6c7446f46" providerId="LiveId" clId="{310D3C79-2669-314D-9979-58B751204764}" dt="2023-01-26T14:32:46.245" v="188" actId="113"/>
          <ac:spMkLst>
            <pc:docMk/>
            <pc:sldMk cId="2783562670" sldId="435"/>
            <ac:spMk id="4" creationId="{DA23DB9F-8393-49AB-B8AA-87DE0203482E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783562670" sldId="435"/>
            <ac:spMk id="5" creationId="{224068EC-E51B-A506-4169-4CF54F004B21}"/>
          </ac:spMkLst>
        </pc:spChg>
        <pc:spChg chg="mod">
          <ac:chgData name="li bo" userId="86e360d6c7446f46" providerId="LiveId" clId="{310D3C79-2669-314D-9979-58B751204764}" dt="2023-01-26T14:33:06.214" v="193" actId="14100"/>
          <ac:spMkLst>
            <pc:docMk/>
            <pc:sldMk cId="2783562670" sldId="435"/>
            <ac:spMk id="6" creationId="{0400F607-899B-41A4-BD0D-42D2D71FC057}"/>
          </ac:spMkLst>
        </pc:spChg>
        <pc:spChg chg="mod">
          <ac:chgData name="li bo" userId="86e360d6c7446f46" providerId="LiveId" clId="{310D3C79-2669-314D-9979-58B751204764}" dt="2023-01-26T14:33:45.563" v="202" actId="1076"/>
          <ac:spMkLst>
            <pc:docMk/>
            <pc:sldMk cId="2783562670" sldId="435"/>
            <ac:spMk id="11" creationId="{BF46E995-90A9-4A48-9FBB-FDCAE2C0C9C8}"/>
          </ac:spMkLst>
        </pc:spChg>
        <pc:spChg chg="mod">
          <ac:chgData name="li bo" userId="86e360d6c7446f46" providerId="LiveId" clId="{310D3C79-2669-314D-9979-58B751204764}" dt="2023-01-26T14:33:42.478" v="201" actId="1076"/>
          <ac:spMkLst>
            <pc:docMk/>
            <pc:sldMk cId="2783562670" sldId="435"/>
            <ac:spMk id="12" creationId="{3FB7D033-71B7-4B07-A06C-C26890653E20}"/>
          </ac:spMkLst>
        </pc:spChg>
        <pc:picChg chg="mod">
          <ac:chgData name="li bo" userId="86e360d6c7446f46" providerId="LiveId" clId="{310D3C79-2669-314D-9979-58B751204764}" dt="2023-01-26T14:33:37.483" v="199" actId="14100"/>
          <ac:picMkLst>
            <pc:docMk/>
            <pc:sldMk cId="2783562670" sldId="435"/>
            <ac:picMk id="14" creationId="{1CC6BF12-3678-4629-9BAA-13A3A6D78B1B}"/>
          </ac:picMkLst>
        </pc:picChg>
      </pc:sldChg>
      <pc:sldChg chg="addSp delSp modSp mod">
        <pc:chgData name="li bo" userId="86e360d6c7446f46" providerId="LiveId" clId="{310D3C79-2669-314D-9979-58B751204764}" dt="2023-03-26T08:23:11.611" v="933" actId="948"/>
        <pc:sldMkLst>
          <pc:docMk/>
          <pc:sldMk cId="2865775808" sldId="436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865775808" sldId="436"/>
            <ac:spMk id="2" creationId="{DE3EEC7A-7759-7EA4-A841-15BD16407CF9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865775808" sldId="436"/>
            <ac:spMk id="3" creationId="{5AA67F22-382F-8A2C-8E91-C66A81DB94BB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865775808" sldId="436"/>
            <ac:spMk id="4" creationId="{EC6278FA-E672-5BDD-2C21-EF2601ABC1A3}"/>
          </ac:spMkLst>
        </pc:spChg>
        <pc:spChg chg="mod">
          <ac:chgData name="li bo" userId="86e360d6c7446f46" providerId="LiveId" clId="{310D3C79-2669-314D-9979-58B751204764}" dt="2023-01-26T14:22:02.704" v="91" actId="113"/>
          <ac:spMkLst>
            <pc:docMk/>
            <pc:sldMk cId="2865775808" sldId="436"/>
            <ac:spMk id="5" creationId="{D148A1CB-91FF-48E0-AD2A-CF25DB138AE5}"/>
          </ac:spMkLst>
        </pc:spChg>
        <pc:spChg chg="mod">
          <ac:chgData name="li bo" userId="86e360d6c7446f46" providerId="LiveId" clId="{310D3C79-2669-314D-9979-58B751204764}" dt="2023-03-26T08:23:11.611" v="933" actId="948"/>
          <ac:spMkLst>
            <pc:docMk/>
            <pc:sldMk cId="2865775808" sldId="436"/>
            <ac:spMk id="6" creationId="{BE151F2D-B60F-4D60-AC94-A406E1AD46A9}"/>
          </ac:spMkLst>
        </pc:spChg>
        <pc:picChg chg="mod">
          <ac:chgData name="li bo" userId="86e360d6c7446f46" providerId="LiveId" clId="{310D3C79-2669-314D-9979-58B751204764}" dt="2023-01-26T14:31:06.210" v="170" actId="1076"/>
          <ac:picMkLst>
            <pc:docMk/>
            <pc:sldMk cId="2865775808" sldId="436"/>
            <ac:picMk id="8" creationId="{EC9ABCC8-56ED-4640-876D-429BDFAE4FB5}"/>
          </ac:picMkLst>
        </pc:picChg>
      </pc:sldChg>
      <pc:sldChg chg="addSp delSp modSp mod">
        <pc:chgData name="li bo" userId="86e360d6c7446f46" providerId="LiveId" clId="{310D3C79-2669-314D-9979-58B751204764}" dt="2023-03-26T07:55:03.579" v="929" actId="207"/>
        <pc:sldMkLst>
          <pc:docMk/>
          <pc:sldMk cId="2786372440" sldId="438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786372440" sldId="438"/>
            <ac:spMk id="2" creationId="{311D631D-6584-65F8-A487-4DCAA6D2E39E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786372440" sldId="438"/>
            <ac:spMk id="3" creationId="{2832590B-930A-0CCC-90D1-39BD3A184F4C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786372440" sldId="438"/>
            <ac:spMk id="4" creationId="{043F0B8B-DC22-E73D-0EEC-BB91895DB77E}"/>
          </ac:spMkLst>
        </pc:spChg>
        <pc:spChg chg="mod">
          <ac:chgData name="li bo" userId="86e360d6c7446f46" providerId="LiveId" clId="{310D3C79-2669-314D-9979-58B751204764}" dt="2023-03-26T07:55:03.579" v="929" actId="207"/>
          <ac:spMkLst>
            <pc:docMk/>
            <pc:sldMk cId="2786372440" sldId="438"/>
            <ac:spMk id="6" creationId="{BE151F2D-B60F-4D60-AC94-A406E1AD46A9}"/>
          </ac:spMkLst>
        </pc:spChg>
        <pc:spChg chg="mod">
          <ac:chgData name="li bo" userId="86e360d6c7446f46" providerId="LiveId" clId="{310D3C79-2669-314D-9979-58B751204764}" dt="2023-01-26T14:23:29.009" v="107" actId="113"/>
          <ac:spMkLst>
            <pc:docMk/>
            <pc:sldMk cId="2786372440" sldId="438"/>
            <ac:spMk id="10" creationId="{7BC97C5F-2AC2-4B12-A5CC-6C96FB6542DE}"/>
          </ac:spMkLst>
        </pc:spChg>
        <pc:spChg chg="mod">
          <ac:chgData name="li bo" userId="86e360d6c7446f46" providerId="LiveId" clId="{310D3C79-2669-314D-9979-58B751204764}" dt="2023-01-26T14:23:27.181" v="106" actId="2711"/>
          <ac:spMkLst>
            <pc:docMk/>
            <pc:sldMk cId="2786372440" sldId="438"/>
            <ac:spMk id="11" creationId="{E6D18CF0-A8DC-4013-A2A9-93C489A4D3BC}"/>
          </ac:spMkLst>
        </pc:spChg>
        <pc:spChg chg="mod">
          <ac:chgData name="li bo" userId="86e360d6c7446f46" providerId="LiveId" clId="{310D3C79-2669-314D-9979-58B751204764}" dt="2023-03-26T07:45:21.983" v="881" actId="948"/>
          <ac:spMkLst>
            <pc:docMk/>
            <pc:sldMk cId="2786372440" sldId="438"/>
            <ac:spMk id="12" creationId="{82412D6E-FC3C-44A2-97BC-FB8283FDD73D}"/>
          </ac:spMkLst>
        </pc:spChg>
        <pc:picChg chg="mod">
          <ac:chgData name="li bo" userId="86e360d6c7446f46" providerId="LiveId" clId="{310D3C79-2669-314D-9979-58B751204764}" dt="2023-01-26T14:23:27.181" v="106" actId="2711"/>
          <ac:picMkLst>
            <pc:docMk/>
            <pc:sldMk cId="2786372440" sldId="438"/>
            <ac:picMk id="8" creationId="{EC9ABCC8-56ED-4640-876D-429BDFAE4FB5}"/>
          </ac:picMkLst>
        </pc:picChg>
        <pc:picChg chg="mod">
          <ac:chgData name="li bo" userId="86e360d6c7446f46" providerId="LiveId" clId="{310D3C79-2669-314D-9979-58B751204764}" dt="2023-01-26T14:23:27.181" v="106" actId="2711"/>
          <ac:picMkLst>
            <pc:docMk/>
            <pc:sldMk cId="2786372440" sldId="438"/>
            <ac:picMk id="9" creationId="{85E68367-EF20-484D-B87D-7F1E2148CEE5}"/>
          </ac:picMkLst>
        </pc:picChg>
      </pc:sldChg>
      <pc:sldChg chg="addSp delSp modSp mod">
        <pc:chgData name="li bo" userId="86e360d6c7446f46" providerId="LiveId" clId="{310D3C79-2669-314D-9979-58B751204764}" dt="2023-03-26T08:22:52.756" v="931" actId="948"/>
        <pc:sldMkLst>
          <pc:docMk/>
          <pc:sldMk cId="2387335609" sldId="439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387335609" sldId="439"/>
            <ac:spMk id="2" creationId="{89413B8B-D0CB-8DEF-596D-4F95F9014703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387335609" sldId="439"/>
            <ac:spMk id="3" creationId="{15A507AD-43C8-42A6-0131-329D9C4E371D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387335609" sldId="439"/>
            <ac:spMk id="4" creationId="{F0F537BA-E02A-8045-DE91-24988FC24BEE}"/>
          </ac:spMkLst>
        </pc:spChg>
        <pc:spChg chg="mod">
          <ac:chgData name="li bo" userId="86e360d6c7446f46" providerId="LiveId" clId="{310D3C79-2669-314D-9979-58B751204764}" dt="2023-03-26T08:22:52.756" v="931" actId="948"/>
          <ac:spMkLst>
            <pc:docMk/>
            <pc:sldMk cId="2387335609" sldId="439"/>
            <ac:spMk id="6" creationId="{BE151F2D-B60F-4D60-AC94-A406E1AD46A9}"/>
          </ac:spMkLst>
        </pc:spChg>
        <pc:spChg chg="mod">
          <ac:chgData name="li bo" userId="86e360d6c7446f46" providerId="LiveId" clId="{310D3C79-2669-314D-9979-58B751204764}" dt="2023-03-26T08:22:39.499" v="930" actId="948"/>
          <ac:spMkLst>
            <pc:docMk/>
            <pc:sldMk cId="2387335609" sldId="439"/>
            <ac:spMk id="7" creationId="{D83632EE-29B2-4A63-A62A-1B33E6A3D64E}"/>
          </ac:spMkLst>
        </pc:spChg>
        <pc:spChg chg="mod">
          <ac:chgData name="li bo" userId="86e360d6c7446f46" providerId="LiveId" clId="{310D3C79-2669-314D-9979-58B751204764}" dt="2023-01-26T14:22:10.536" v="93" actId="113"/>
          <ac:spMkLst>
            <pc:docMk/>
            <pc:sldMk cId="2387335609" sldId="439"/>
            <ac:spMk id="10" creationId="{7C9D2FE5-B339-4A94-A474-EEFFB3D34496}"/>
          </ac:spMkLst>
        </pc:spChg>
        <pc:picChg chg="mod">
          <ac:chgData name="li bo" userId="86e360d6c7446f46" providerId="LiveId" clId="{310D3C79-2669-314D-9979-58B751204764}" dt="2023-01-26T14:22:20.988" v="96" actId="1076"/>
          <ac:picMkLst>
            <pc:docMk/>
            <pc:sldMk cId="2387335609" sldId="439"/>
            <ac:picMk id="8" creationId="{EC9ABCC8-56ED-4640-876D-429BDFAE4FB5}"/>
          </ac:picMkLst>
        </pc:picChg>
        <pc:picChg chg="mod">
          <ac:chgData name="li bo" userId="86e360d6c7446f46" providerId="LiveId" clId="{310D3C79-2669-314D-9979-58B751204764}" dt="2023-01-26T14:22:18.016" v="95" actId="1076"/>
          <ac:picMkLst>
            <pc:docMk/>
            <pc:sldMk cId="2387335609" sldId="439"/>
            <ac:picMk id="9" creationId="{85E68367-EF20-484D-B87D-7F1E2148CEE5}"/>
          </ac:picMkLst>
        </pc:pic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4103897437" sldId="440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4103897437" sldId="440"/>
            <ac:spMk id="2" creationId="{094FF23D-9145-5B70-B9C5-F10C87F65761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4103897437" sldId="440"/>
            <ac:spMk id="3" creationId="{791DDE85-9E57-6995-8492-0CE37548F198}"/>
          </ac:spMkLst>
        </pc:spChg>
        <pc:spChg chg="mod">
          <ac:chgData name="li bo" userId="86e360d6c7446f46" providerId="LiveId" clId="{310D3C79-2669-314D-9979-58B751204764}" dt="2023-01-26T14:25:22.386" v="115" actId="113"/>
          <ac:spMkLst>
            <pc:docMk/>
            <pc:sldMk cId="4103897437" sldId="440"/>
            <ac:spMk id="4" creationId="{42CA21A3-E91E-4921-B30D-1246ED489101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4103897437" sldId="440"/>
            <ac:spMk id="5" creationId="{F9EAD353-B190-432B-1BF0-1C92C91EB443}"/>
          </ac:spMkLst>
        </pc:spChg>
        <pc:spChg chg="mod">
          <ac:chgData name="li bo" userId="86e360d6c7446f46" providerId="LiveId" clId="{310D3C79-2669-314D-9979-58B751204764}" dt="2023-01-26T14:25:41.729" v="117" actId="948"/>
          <ac:spMkLst>
            <pc:docMk/>
            <pc:sldMk cId="4103897437" sldId="440"/>
            <ac:spMk id="11" creationId="{797D7BE6-771B-4EA1-B0D4-55C8C3B83871}"/>
          </ac:spMkLst>
        </pc:spChg>
        <pc:picChg chg="mod">
          <ac:chgData name="li bo" userId="86e360d6c7446f46" providerId="LiveId" clId="{310D3C79-2669-314D-9979-58B751204764}" dt="2023-01-26T14:25:48.868" v="118" actId="1076"/>
          <ac:picMkLst>
            <pc:docMk/>
            <pc:sldMk cId="4103897437" sldId="440"/>
            <ac:picMk id="6" creationId="{0DED8162-88A3-4B6D-A2F8-83E234A8D556}"/>
          </ac:picMkLst>
        </pc:picChg>
        <pc:picChg chg="mod">
          <ac:chgData name="li bo" userId="86e360d6c7446f46" providerId="LiveId" clId="{310D3C79-2669-314D-9979-58B751204764}" dt="2023-01-26T14:25:48.868" v="118" actId="1076"/>
          <ac:picMkLst>
            <pc:docMk/>
            <pc:sldMk cId="4103897437" sldId="440"/>
            <ac:picMk id="13" creationId="{1A56BAAB-1F9F-4EE3-B283-394B51E9B0CC}"/>
          </ac:picMkLst>
        </pc:picChg>
        <pc:picChg chg="mod">
          <ac:chgData name="li bo" userId="86e360d6c7446f46" providerId="LiveId" clId="{310D3C79-2669-314D-9979-58B751204764}" dt="2023-01-26T14:25:48.868" v="118" actId="1076"/>
          <ac:picMkLst>
            <pc:docMk/>
            <pc:sldMk cId="4103897437" sldId="440"/>
            <ac:picMk id="19" creationId="{889043A1-0505-44A2-87BE-89A55E2F9DFA}"/>
          </ac:picMkLst>
        </pc:picChg>
      </pc:sldChg>
      <pc:sldChg chg="addSp delSp modSp mod">
        <pc:chgData name="li bo" userId="86e360d6c7446f46" providerId="LiveId" clId="{310D3C79-2669-314D-9979-58B751204764}" dt="2023-03-24T15:38:43.388" v="842" actId="207"/>
        <pc:sldMkLst>
          <pc:docMk/>
          <pc:sldMk cId="3418415575" sldId="441"/>
        </pc:sldMkLst>
        <pc:spChg chg="mod">
          <ac:chgData name="li bo" userId="86e360d6c7446f46" providerId="LiveId" clId="{310D3C79-2669-314D-9979-58B751204764}" dt="2023-01-26T14:31:31.471" v="172" actId="113"/>
          <ac:spMkLst>
            <pc:docMk/>
            <pc:sldMk cId="3418415575" sldId="441"/>
            <ac:spMk id="4" creationId="{42CA21A3-E91E-4921-B30D-1246ED489101}"/>
          </ac:spMkLst>
        </pc:spChg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418415575" sldId="441"/>
            <ac:spMk id="6" creationId="{C1FC2085-B0BB-4413-73FA-98BE71534875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418415575" sldId="441"/>
            <ac:spMk id="7" creationId="{EAD0130B-8DF1-3B36-BB9C-D4CC9B812A2F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418415575" sldId="441"/>
            <ac:spMk id="8" creationId="{37332945-49A7-B886-D16D-A3A0F331E33E}"/>
          </ac:spMkLst>
        </pc:spChg>
        <pc:spChg chg="mod">
          <ac:chgData name="li bo" userId="86e360d6c7446f46" providerId="LiveId" clId="{310D3C79-2669-314D-9979-58B751204764}" dt="2023-03-24T15:38:43.388" v="842" actId="207"/>
          <ac:spMkLst>
            <pc:docMk/>
            <pc:sldMk cId="3418415575" sldId="441"/>
            <ac:spMk id="11" creationId="{797D7BE6-771B-4EA1-B0D4-55C8C3B83871}"/>
          </ac:spMkLst>
        </pc:spChg>
        <pc:spChg chg="mod">
          <ac:chgData name="li bo" userId="86e360d6c7446f46" providerId="LiveId" clId="{310D3C79-2669-314D-9979-58B751204764}" dt="2023-01-26T14:31:29.098" v="171" actId="2711"/>
          <ac:spMkLst>
            <pc:docMk/>
            <pc:sldMk cId="3418415575" sldId="441"/>
            <ac:spMk id="22" creationId="{62A2C13F-1203-4337-B2EC-BD130BD6B043}"/>
          </ac:spMkLst>
        </pc:spChg>
        <pc:spChg chg="mod">
          <ac:chgData name="li bo" userId="86e360d6c7446f46" providerId="LiveId" clId="{310D3C79-2669-314D-9979-58B751204764}" dt="2023-01-26T14:31:29.098" v="171" actId="2711"/>
          <ac:spMkLst>
            <pc:docMk/>
            <pc:sldMk cId="3418415575" sldId="441"/>
            <ac:spMk id="23" creationId="{AA22F1A1-0E61-4B6F-B5F5-FE576D5587E9}"/>
          </ac:spMkLst>
        </pc:spChg>
        <pc:spChg chg="mod">
          <ac:chgData name="li bo" userId="86e360d6c7446f46" providerId="LiveId" clId="{310D3C79-2669-314D-9979-58B751204764}" dt="2023-01-26T14:31:29.098" v="171" actId="2711"/>
          <ac:spMkLst>
            <pc:docMk/>
            <pc:sldMk cId="3418415575" sldId="441"/>
            <ac:spMk id="38" creationId="{1871E3D2-EB97-4549-A46C-E6F4E590D2CF}"/>
          </ac:spMkLst>
        </pc:spChg>
        <pc:grpChg chg="mod">
          <ac:chgData name="li bo" userId="86e360d6c7446f46" providerId="LiveId" clId="{310D3C79-2669-314D-9979-58B751204764}" dt="2023-01-26T14:31:29.098" v="171" actId="2711"/>
          <ac:grpSpMkLst>
            <pc:docMk/>
            <pc:sldMk cId="3418415575" sldId="441"/>
            <ac:grpSpMk id="2" creationId="{57E4209B-8323-45DB-BDF5-4ACA0DFB29DB}"/>
          </ac:grpSpMkLst>
        </pc:grpChg>
        <pc:grpChg chg="mod">
          <ac:chgData name="li bo" userId="86e360d6c7446f46" providerId="LiveId" clId="{310D3C79-2669-314D-9979-58B751204764}" dt="2023-01-26T14:31:29.098" v="171" actId="2711"/>
          <ac:grpSpMkLst>
            <pc:docMk/>
            <pc:sldMk cId="3418415575" sldId="441"/>
            <ac:grpSpMk id="3" creationId="{F050331E-AFEC-4A76-836F-2C4FBE86F746}"/>
          </ac:grpSpMkLst>
        </pc:grpChg>
        <pc:grpChg chg="mod">
          <ac:chgData name="li bo" userId="86e360d6c7446f46" providerId="LiveId" clId="{310D3C79-2669-314D-9979-58B751204764}" dt="2023-01-26T14:31:29.098" v="171" actId="2711"/>
          <ac:grpSpMkLst>
            <pc:docMk/>
            <pc:sldMk cId="3418415575" sldId="441"/>
            <ac:grpSpMk id="5" creationId="{F9C911E8-63BF-4D6B-A9A5-7183AFB8F302}"/>
          </ac:grpSpMkLst>
        </pc:grpChg>
        <pc:picChg chg="mod">
          <ac:chgData name="li bo" userId="86e360d6c7446f46" providerId="LiveId" clId="{310D3C79-2669-314D-9979-58B751204764}" dt="2023-01-26T14:31:29.098" v="171" actId="2711"/>
          <ac:picMkLst>
            <pc:docMk/>
            <pc:sldMk cId="3418415575" sldId="441"/>
            <ac:picMk id="12" creationId="{7DD3FBCC-3FB6-4F97-8B87-56FE2F19D621}"/>
          </ac:picMkLst>
        </pc:picChg>
        <pc:picChg chg="mod">
          <ac:chgData name="li bo" userId="86e360d6c7446f46" providerId="LiveId" clId="{310D3C79-2669-314D-9979-58B751204764}" dt="2023-01-26T14:31:29.098" v="171" actId="2711"/>
          <ac:picMkLst>
            <pc:docMk/>
            <pc:sldMk cId="3418415575" sldId="441"/>
            <ac:picMk id="15" creationId="{62B2A796-EC5A-4105-883C-A2627FE9B645}"/>
          </ac:picMkLst>
        </pc:picChg>
        <pc:picChg chg="mod">
          <ac:chgData name="li bo" userId="86e360d6c7446f46" providerId="LiveId" clId="{310D3C79-2669-314D-9979-58B751204764}" dt="2023-01-26T14:31:29.098" v="171" actId="2711"/>
          <ac:picMkLst>
            <pc:docMk/>
            <pc:sldMk cId="3418415575" sldId="441"/>
            <ac:picMk id="17" creationId="{BC10C062-0A26-44EA-9BE2-4544BEA13757}"/>
          </ac:picMkLst>
        </pc:picChg>
        <pc:picChg chg="mod">
          <ac:chgData name="li bo" userId="86e360d6c7446f46" providerId="LiveId" clId="{310D3C79-2669-314D-9979-58B751204764}" dt="2023-01-26T14:31:29.098" v="171" actId="2711"/>
          <ac:picMkLst>
            <pc:docMk/>
            <pc:sldMk cId="3418415575" sldId="441"/>
            <ac:picMk id="20" creationId="{AAEB67A4-AB27-42F6-8FB2-676FB8C629CF}"/>
          </ac:picMkLst>
        </pc:picChg>
      </pc:sldChg>
      <pc:sldChg chg="addSp delSp modSp mod">
        <pc:chgData name="li bo" userId="86e360d6c7446f46" providerId="LiveId" clId="{310D3C79-2669-314D-9979-58B751204764}" dt="2023-02-06T14:48:10.837" v="436" actId="207"/>
        <pc:sldMkLst>
          <pc:docMk/>
          <pc:sldMk cId="3579830197" sldId="442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579830197" sldId="442"/>
            <ac:spMk id="2" creationId="{3F2282B9-8C00-E2B6-7E10-831008273C11}"/>
          </ac:spMkLst>
        </pc:spChg>
        <pc:spChg chg="mod">
          <ac:chgData name="li bo" userId="86e360d6c7446f46" providerId="LiveId" clId="{310D3C79-2669-314D-9979-58B751204764}" dt="2023-01-26T14:31:39.503" v="174" actId="113"/>
          <ac:spMkLst>
            <pc:docMk/>
            <pc:sldMk cId="3579830197" sldId="442"/>
            <ac:spMk id="4" creationId="{FE02721F-280F-47B0-9368-8B5AE6B9E214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579830197" sldId="442"/>
            <ac:spMk id="5" creationId="{355C8825-C371-B104-A8EF-A9D4E25A2270}"/>
          </ac:spMkLst>
        </pc:spChg>
        <pc:spChg chg="mod">
          <ac:chgData name="li bo" userId="86e360d6c7446f46" providerId="LiveId" clId="{310D3C79-2669-314D-9979-58B751204764}" dt="2023-02-06T14:48:10.837" v="436" actId="207"/>
          <ac:spMkLst>
            <pc:docMk/>
            <pc:sldMk cId="3579830197" sldId="442"/>
            <ac:spMk id="7" creationId="{308D0CDC-4F30-4DD9-A024-80A5B459A719}"/>
          </ac:spMkLst>
        </pc:spChg>
        <pc:spChg chg="mod">
          <ac:chgData name="li bo" userId="86e360d6c7446f46" providerId="LiveId" clId="{310D3C79-2669-314D-9979-58B751204764}" dt="2023-01-26T14:32:31.365" v="186" actId="1076"/>
          <ac:spMkLst>
            <pc:docMk/>
            <pc:sldMk cId="3579830197" sldId="442"/>
            <ac:spMk id="8" creationId="{E64E6A70-FBEF-4B91-8F61-515A26752505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579830197" sldId="442"/>
            <ac:spMk id="10" creationId="{6B5F99AA-10C2-D9A7-54E2-4DD2A5160B22}"/>
          </ac:spMkLst>
        </pc:spChg>
        <pc:picChg chg="mod">
          <ac:chgData name="li bo" userId="86e360d6c7446f46" providerId="LiveId" clId="{310D3C79-2669-314D-9979-58B751204764}" dt="2023-01-26T14:32:31.365" v="186" actId="1076"/>
          <ac:picMkLst>
            <pc:docMk/>
            <pc:sldMk cId="3579830197" sldId="442"/>
            <ac:picMk id="3" creationId="{1AE35F66-E259-4095-9EAB-4FF64F094DAF}"/>
          </ac:picMkLst>
        </pc:picChg>
        <pc:picChg chg="mod">
          <ac:chgData name="li bo" userId="86e360d6c7446f46" providerId="LiveId" clId="{310D3C79-2669-314D-9979-58B751204764}" dt="2023-01-26T14:31:37.590" v="173" actId="2711"/>
          <ac:picMkLst>
            <pc:docMk/>
            <pc:sldMk cId="3579830197" sldId="442"/>
            <ac:picMk id="6" creationId="{2D4CD8A0-326D-4ECF-8774-D501528C5C36}"/>
          </ac:picMkLst>
        </pc:picChg>
        <pc:picChg chg="mod">
          <ac:chgData name="li bo" userId="86e360d6c7446f46" providerId="LiveId" clId="{310D3C79-2669-314D-9979-58B751204764}" dt="2023-01-26T14:31:37.590" v="173" actId="2711"/>
          <ac:picMkLst>
            <pc:docMk/>
            <pc:sldMk cId="3579830197" sldId="442"/>
            <ac:picMk id="9" creationId="{B33CC1F9-733C-4022-AA4A-4B689C91E211}"/>
          </ac:picMkLst>
        </pc:picChg>
      </pc:sldChg>
      <pc:sldChg chg="addSp delSp modSp mod">
        <pc:chgData name="li bo" userId="86e360d6c7446f46" providerId="LiveId" clId="{310D3C79-2669-314D-9979-58B751204764}" dt="2023-03-26T07:51:15.367" v="883" actId="207"/>
        <pc:sldMkLst>
          <pc:docMk/>
          <pc:sldMk cId="2601554712" sldId="449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601554712" sldId="449"/>
            <ac:spMk id="2" creationId="{1DA5ACB4-8123-D933-3AAD-E81EC87855D0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601554712" sldId="449"/>
            <ac:spMk id="3" creationId="{41648787-0BB5-DD7D-A54D-01F76F10DFB3}"/>
          </ac:spMkLst>
        </pc:spChg>
        <pc:spChg chg="mod">
          <ac:chgData name="li bo" userId="86e360d6c7446f46" providerId="LiveId" clId="{310D3C79-2669-314D-9979-58B751204764}" dt="2023-01-26T14:34:02.716" v="204" actId="113"/>
          <ac:spMkLst>
            <pc:docMk/>
            <pc:sldMk cId="2601554712" sldId="449"/>
            <ac:spMk id="4" creationId="{DA23DB9F-8393-49AB-B8AA-87DE0203482E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601554712" sldId="449"/>
            <ac:spMk id="5" creationId="{B0CFEAAF-A413-8828-8241-D8913B9A7DFB}"/>
          </ac:spMkLst>
        </pc:spChg>
        <pc:spChg chg="mod">
          <ac:chgData name="li bo" userId="86e360d6c7446f46" providerId="LiveId" clId="{310D3C79-2669-314D-9979-58B751204764}" dt="2023-03-24T15:40:01.965" v="844" actId="2711"/>
          <ac:spMkLst>
            <pc:docMk/>
            <pc:sldMk cId="2601554712" sldId="449"/>
            <ac:spMk id="6" creationId="{0400F607-899B-41A4-BD0D-42D2D71FC057}"/>
          </ac:spMkLst>
        </pc:spChg>
        <pc:spChg chg="mod">
          <ac:chgData name="li bo" userId="86e360d6c7446f46" providerId="LiveId" clId="{310D3C79-2669-314D-9979-58B751204764}" dt="2023-03-26T07:51:15.367" v="883" actId="207"/>
          <ac:spMkLst>
            <pc:docMk/>
            <pc:sldMk cId="2601554712" sldId="449"/>
            <ac:spMk id="9" creationId="{B94FAA23-0325-40EB-9628-F17EB7E77D22}"/>
          </ac:spMkLst>
        </pc:spChg>
        <pc:spChg chg="mod">
          <ac:chgData name="li bo" userId="86e360d6c7446f46" providerId="LiveId" clId="{310D3C79-2669-314D-9979-58B751204764}" dt="2023-01-26T14:34:00.790" v="203" actId="2711"/>
          <ac:spMkLst>
            <pc:docMk/>
            <pc:sldMk cId="2601554712" sldId="449"/>
            <ac:spMk id="11" creationId="{BF46E995-90A9-4A48-9FBB-FDCAE2C0C9C8}"/>
          </ac:spMkLst>
        </pc:spChg>
      </pc:sldChg>
      <pc:sldChg chg="addSp delSp modSp mod">
        <pc:chgData name="li bo" userId="86e360d6c7446f46" providerId="LiveId" clId="{310D3C79-2669-314D-9979-58B751204764}" dt="2023-03-24T15:40:14.470" v="845" actId="207"/>
        <pc:sldMkLst>
          <pc:docMk/>
          <pc:sldMk cId="2981187333" sldId="450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981187333" sldId="450"/>
            <ac:spMk id="2" creationId="{E609EB7D-82F5-22FB-BE7F-304554CAD2DD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981187333" sldId="450"/>
            <ac:spMk id="3" creationId="{74217751-ADF3-2069-D4F8-A6DEB5368790}"/>
          </ac:spMkLst>
        </pc:spChg>
        <pc:spChg chg="mod">
          <ac:chgData name="li bo" userId="86e360d6c7446f46" providerId="LiveId" clId="{310D3C79-2669-314D-9979-58B751204764}" dt="2023-01-26T14:34:57.799" v="213" actId="2711"/>
          <ac:spMkLst>
            <pc:docMk/>
            <pc:sldMk cId="2981187333" sldId="450"/>
            <ac:spMk id="4" creationId="{DA23DB9F-8393-49AB-B8AA-87DE0203482E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981187333" sldId="450"/>
            <ac:spMk id="5" creationId="{E7E08497-5C48-ABD1-56D3-21FD50B0609C}"/>
          </ac:spMkLst>
        </pc:spChg>
        <pc:spChg chg="mod">
          <ac:chgData name="li bo" userId="86e360d6c7446f46" providerId="LiveId" clId="{310D3C79-2669-314D-9979-58B751204764}" dt="2023-02-06T14:48:39.896" v="444" actId="207"/>
          <ac:spMkLst>
            <pc:docMk/>
            <pc:sldMk cId="2981187333" sldId="450"/>
            <ac:spMk id="6" creationId="{0400F607-899B-41A4-BD0D-42D2D71FC057}"/>
          </ac:spMkLst>
        </pc:spChg>
        <pc:spChg chg="mod">
          <ac:chgData name="li bo" userId="86e360d6c7446f46" providerId="LiveId" clId="{310D3C79-2669-314D-9979-58B751204764}" dt="2023-03-24T15:40:14.470" v="845" actId="207"/>
          <ac:spMkLst>
            <pc:docMk/>
            <pc:sldMk cId="2981187333" sldId="450"/>
            <ac:spMk id="17" creationId="{3958701A-8337-4165-B2E4-B4456D7F9CE6}"/>
          </ac:spMkLst>
        </pc:spChg>
      </pc:sldChg>
      <pc:sldChg chg="modSp mod">
        <pc:chgData name="li bo" userId="86e360d6c7446f46" providerId="LiveId" clId="{310D3C79-2669-314D-9979-58B751204764}" dt="2023-03-26T08:23:40.127" v="937"/>
        <pc:sldMkLst>
          <pc:docMk/>
          <pc:sldMk cId="932568070" sldId="452"/>
        </pc:sldMkLst>
        <pc:spChg chg="mod">
          <ac:chgData name="li bo" userId="86e360d6c7446f46" providerId="LiveId" clId="{310D3C79-2669-314D-9979-58B751204764}" dt="2023-01-26T14:35:30.168" v="234" actId="2711"/>
          <ac:spMkLst>
            <pc:docMk/>
            <pc:sldMk cId="932568070" sldId="452"/>
            <ac:spMk id="6" creationId="{429DA582-7CAD-4D53-B109-786ACAECEA58}"/>
          </ac:spMkLst>
        </pc:spChg>
        <pc:spChg chg="mod">
          <ac:chgData name="li bo" userId="86e360d6c7446f46" providerId="LiveId" clId="{310D3C79-2669-314D-9979-58B751204764}" dt="2023-01-26T14:35:30.168" v="234" actId="2711"/>
          <ac:spMkLst>
            <pc:docMk/>
            <pc:sldMk cId="932568070" sldId="452"/>
            <ac:spMk id="7" creationId="{3C5347A6-A0B8-4B7A-A32E-D69957AFDA5B}"/>
          </ac:spMkLst>
        </pc:spChg>
        <pc:spChg chg="mod">
          <ac:chgData name="li bo" userId="86e360d6c7446f46" providerId="LiveId" clId="{310D3C79-2669-314D-9979-58B751204764}" dt="2023-01-26T14:35:30.168" v="234" actId="2711"/>
          <ac:spMkLst>
            <pc:docMk/>
            <pc:sldMk cId="932568070" sldId="452"/>
            <ac:spMk id="8" creationId="{7824972F-9F63-4E19-B41C-9B6ACB92C01D}"/>
          </ac:spMkLst>
        </pc:spChg>
        <pc:spChg chg="mod">
          <ac:chgData name="li bo" userId="86e360d6c7446f46" providerId="LiveId" clId="{310D3C79-2669-314D-9979-58B751204764}" dt="2023-03-26T08:23:40.125" v="934" actId="20577"/>
          <ac:spMkLst>
            <pc:docMk/>
            <pc:sldMk cId="932568070" sldId="452"/>
            <ac:spMk id="11" creationId="{0F5953AF-9898-4389-9FD2-26CE43D5573B}"/>
          </ac:spMkLst>
        </pc:spChg>
        <pc:spChg chg="mod">
          <ac:chgData name="li bo" userId="86e360d6c7446f46" providerId="LiveId" clId="{310D3C79-2669-314D-9979-58B751204764}" dt="2023-03-26T08:23:40.126" v="935" actId="20577"/>
          <ac:spMkLst>
            <pc:docMk/>
            <pc:sldMk cId="932568070" sldId="452"/>
            <ac:spMk id="12" creationId="{E1418F43-48AE-4378-B1F8-EE52849E4332}"/>
          </ac:spMkLst>
        </pc:spChg>
        <pc:spChg chg="mod">
          <ac:chgData name="li bo" userId="86e360d6c7446f46" providerId="LiveId" clId="{310D3C79-2669-314D-9979-58B751204764}" dt="2023-01-26T14:35:30.168" v="234" actId="2711"/>
          <ac:spMkLst>
            <pc:docMk/>
            <pc:sldMk cId="932568070" sldId="452"/>
            <ac:spMk id="15" creationId="{5B38C1D8-A7D9-4374-BE66-7711AFCA3B6F}"/>
          </ac:spMkLst>
        </pc:spChg>
        <pc:spChg chg="mod">
          <ac:chgData name="li bo" userId="86e360d6c7446f46" providerId="LiveId" clId="{310D3C79-2669-314D-9979-58B751204764}" dt="2023-03-26T08:23:40.127" v="936"/>
          <ac:spMkLst>
            <pc:docMk/>
            <pc:sldMk cId="932568070" sldId="452"/>
            <ac:spMk id="16" creationId="{C6E7F27E-24EC-4885-9B8E-2C9528EC1D35}"/>
          </ac:spMkLst>
        </pc:spChg>
        <pc:spChg chg="mod">
          <ac:chgData name="li bo" userId="86e360d6c7446f46" providerId="LiveId" clId="{310D3C79-2669-314D-9979-58B751204764}" dt="2023-01-26T14:35:30.838" v="238"/>
          <ac:spMkLst>
            <pc:docMk/>
            <pc:sldMk cId="932568070" sldId="452"/>
            <ac:spMk id="17" creationId="{FDE260B1-00AF-4266-AEC3-AF477C91ED79}"/>
          </ac:spMkLst>
        </pc:spChg>
        <pc:spChg chg="mod">
          <ac:chgData name="li bo" userId="86e360d6c7446f46" providerId="LiveId" clId="{310D3C79-2669-314D-9979-58B751204764}" dt="2023-01-26T14:35:30.838" v="238"/>
          <ac:spMkLst>
            <pc:docMk/>
            <pc:sldMk cId="932568070" sldId="452"/>
            <ac:spMk id="18" creationId="{C5FF49A3-A414-4622-B5CA-C5295C56EBE2}"/>
          </ac:spMkLst>
        </pc:spChg>
        <pc:spChg chg="mod">
          <ac:chgData name="li bo" userId="86e360d6c7446f46" providerId="LiveId" clId="{310D3C79-2669-314D-9979-58B751204764}" dt="2023-01-26T14:35:30.838" v="238"/>
          <ac:spMkLst>
            <pc:docMk/>
            <pc:sldMk cId="932568070" sldId="452"/>
            <ac:spMk id="19" creationId="{3E7A3DCA-4061-4216-A1BF-C067813A6170}"/>
          </ac:spMkLst>
        </pc:spChg>
        <pc:spChg chg="mod">
          <ac:chgData name="li bo" userId="86e360d6c7446f46" providerId="LiveId" clId="{310D3C79-2669-314D-9979-58B751204764}" dt="2023-01-26T14:35:30.168" v="234" actId="2711"/>
          <ac:spMkLst>
            <pc:docMk/>
            <pc:sldMk cId="932568070" sldId="452"/>
            <ac:spMk id="25" creationId="{49A90156-D3C3-4F7E-9146-E1295D3E6B17}"/>
          </ac:spMkLst>
        </pc:spChg>
        <pc:grpChg chg="mod">
          <ac:chgData name="li bo" userId="86e360d6c7446f46" providerId="LiveId" clId="{310D3C79-2669-314D-9979-58B751204764}" dt="2023-01-26T14:35:30.838" v="238"/>
          <ac:grpSpMkLst>
            <pc:docMk/>
            <pc:sldMk cId="932568070" sldId="452"/>
            <ac:grpSpMk id="20" creationId="{7B9499D3-EE41-4E01-8369-B29C53D1F912}"/>
          </ac:grpSpMkLst>
        </pc:grpChg>
        <pc:grpChg chg="mod">
          <ac:chgData name="li bo" userId="86e360d6c7446f46" providerId="LiveId" clId="{310D3C79-2669-314D-9979-58B751204764}" dt="2023-01-26T14:35:30.168" v="234" actId="2711"/>
          <ac:grpSpMkLst>
            <pc:docMk/>
            <pc:sldMk cId="932568070" sldId="452"/>
            <ac:grpSpMk id="28" creationId="{46EC8DA1-694F-4F59-B7F7-EE7CA7F11D43}"/>
          </ac:grpSpMkLst>
        </pc:grpChg>
        <pc:picChg chg="mod">
          <ac:chgData name="li bo" userId="86e360d6c7446f46" providerId="LiveId" clId="{310D3C79-2669-314D-9979-58B751204764}" dt="2023-03-26T08:23:40.127" v="937"/>
          <ac:picMkLst>
            <pc:docMk/>
            <pc:sldMk cId="932568070" sldId="452"/>
            <ac:picMk id="5" creationId="{DC45744D-0346-4858-8F0B-C3BD25A366E6}"/>
          </ac:picMkLst>
        </pc:picChg>
        <pc:picChg chg="mod">
          <ac:chgData name="li bo" userId="86e360d6c7446f46" providerId="LiveId" clId="{310D3C79-2669-314D-9979-58B751204764}" dt="2023-01-26T14:35:30.168" v="234" actId="2711"/>
          <ac:picMkLst>
            <pc:docMk/>
            <pc:sldMk cId="932568070" sldId="452"/>
            <ac:picMk id="27" creationId="{562C1008-6AE8-4DDA-9E44-DDA966E7456D}"/>
          </ac:picMkLst>
        </pc:picChg>
        <pc:picChg chg="mod">
          <ac:chgData name="li bo" userId="86e360d6c7446f46" providerId="LiveId" clId="{310D3C79-2669-314D-9979-58B751204764}" dt="2023-01-26T14:35:30.168" v="234" actId="2711"/>
          <ac:picMkLst>
            <pc:docMk/>
            <pc:sldMk cId="932568070" sldId="452"/>
            <ac:picMk id="30" creationId="{6CEB5B12-5A0A-4D46-B6D7-02B6DD8457CD}"/>
          </ac:picMkLst>
        </pc:pic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4179296304" sldId="454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4179296304" sldId="454"/>
            <ac:spMk id="2" creationId="{8068AE04-DD1D-7DEA-E417-F1C0B0FE7491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4179296304" sldId="454"/>
            <ac:spMk id="3" creationId="{9530CD92-5662-CF29-B800-0172662158A2}"/>
          </ac:spMkLst>
        </pc:spChg>
        <pc:spChg chg="mod">
          <ac:chgData name="li bo" userId="86e360d6c7446f46" providerId="LiveId" clId="{310D3C79-2669-314D-9979-58B751204764}" dt="2023-01-26T14:37:21.447" v="267" actId="2711"/>
          <ac:spMkLst>
            <pc:docMk/>
            <pc:sldMk cId="4179296304" sldId="454"/>
            <ac:spMk id="4" creationId="{70BCCE62-7793-4A4E-A9E7-D4843DB45F27}"/>
          </ac:spMkLst>
        </pc:spChg>
        <pc:spChg chg="mod">
          <ac:chgData name="li bo" userId="86e360d6c7446f46" providerId="LiveId" clId="{310D3C79-2669-314D-9979-58B751204764}" dt="2023-01-26T14:37:48.410" v="273" actId="1076"/>
          <ac:spMkLst>
            <pc:docMk/>
            <pc:sldMk cId="4179296304" sldId="454"/>
            <ac:spMk id="5" creationId="{30A1A789-9DD3-4C61-AEE3-3B3553F0955A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4179296304" sldId="454"/>
            <ac:spMk id="6" creationId="{03530778-CA17-1A96-649C-38234EE32417}"/>
          </ac:spMkLst>
        </pc:spChg>
        <pc:picChg chg="mod">
          <ac:chgData name="li bo" userId="86e360d6c7446f46" providerId="LiveId" clId="{310D3C79-2669-314D-9979-58B751204764}" dt="2023-01-26T14:37:56.354" v="276" actId="1076"/>
          <ac:picMkLst>
            <pc:docMk/>
            <pc:sldMk cId="4179296304" sldId="454"/>
            <ac:picMk id="10" creationId="{ED8D966A-E0F7-4360-BB22-D78EEDC51F53}"/>
          </ac:picMkLst>
        </pc:picChg>
        <pc:picChg chg="mod">
          <ac:chgData name="li bo" userId="86e360d6c7446f46" providerId="LiveId" clId="{310D3C79-2669-314D-9979-58B751204764}" dt="2023-01-26T14:38:00.527" v="277" actId="1076"/>
          <ac:picMkLst>
            <pc:docMk/>
            <pc:sldMk cId="4179296304" sldId="454"/>
            <ac:picMk id="1026" creationId="{266378CC-DCAA-4FAC-8AB0-1E8B3F0605EE}"/>
          </ac:picMkLst>
        </pc:picChg>
      </pc:sldChg>
      <pc:sldChg chg="addSp delSp modSp mod">
        <pc:chgData name="li bo" userId="86e360d6c7446f46" providerId="LiveId" clId="{310D3C79-2669-314D-9979-58B751204764}" dt="2023-03-24T06:10:59.034" v="788" actId="20577"/>
        <pc:sldMkLst>
          <pc:docMk/>
          <pc:sldMk cId="497691494" sldId="455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497691494" sldId="455"/>
            <ac:spMk id="2" creationId="{779E718D-A268-FF4F-4830-0B6C7FB53A09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497691494" sldId="455"/>
            <ac:spMk id="3" creationId="{3346EE2C-389A-1254-754A-F82689705F09}"/>
          </ac:spMkLst>
        </pc:spChg>
        <pc:spChg chg="mod">
          <ac:chgData name="li bo" userId="86e360d6c7446f46" providerId="LiveId" clId="{310D3C79-2669-314D-9979-58B751204764}" dt="2023-03-24T04:50:38.488" v="703" actId="20577"/>
          <ac:spMkLst>
            <pc:docMk/>
            <pc:sldMk cId="497691494" sldId="455"/>
            <ac:spMk id="4" creationId="{BF349168-DD08-4218-AA17-E0D68283F20F}"/>
          </ac:spMkLst>
        </pc:spChg>
        <pc:spChg chg="mod">
          <ac:chgData name="li bo" userId="86e360d6c7446f46" providerId="LiveId" clId="{310D3C79-2669-314D-9979-58B751204764}" dt="2023-03-24T04:50:51.932" v="707" actId="1076"/>
          <ac:spMkLst>
            <pc:docMk/>
            <pc:sldMk cId="497691494" sldId="455"/>
            <ac:spMk id="5" creationId="{27137696-9DA5-40FB-9E5A-541DC75B405D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497691494" sldId="455"/>
            <ac:spMk id="6" creationId="{7DD2BE92-336D-F3E4-026F-37D4F68014E7}"/>
          </ac:spMkLst>
        </pc:spChg>
        <pc:spChg chg="mod">
          <ac:chgData name="li bo" userId="86e360d6c7446f46" providerId="LiveId" clId="{310D3C79-2669-314D-9979-58B751204764}" dt="2023-01-26T14:38:09.445" v="278" actId="2711"/>
          <ac:spMkLst>
            <pc:docMk/>
            <pc:sldMk cId="497691494" sldId="455"/>
            <ac:spMk id="14" creationId="{2FB77776-6AE4-41F7-81F2-883152BB811C}"/>
          </ac:spMkLst>
        </pc:spChg>
        <pc:spChg chg="mod">
          <ac:chgData name="li bo" userId="86e360d6c7446f46" providerId="LiveId" clId="{310D3C79-2669-314D-9979-58B751204764}" dt="2023-03-24T04:50:49.587" v="706" actId="1076"/>
          <ac:spMkLst>
            <pc:docMk/>
            <pc:sldMk cId="497691494" sldId="455"/>
            <ac:spMk id="15" creationId="{A309AB01-2A23-4BE8-AB65-B592C02A7842}"/>
          </ac:spMkLst>
        </pc:spChg>
        <pc:spChg chg="mod">
          <ac:chgData name="li bo" userId="86e360d6c7446f46" providerId="LiveId" clId="{310D3C79-2669-314D-9979-58B751204764}" dt="2023-03-24T06:10:59.034" v="788" actId="20577"/>
          <ac:spMkLst>
            <pc:docMk/>
            <pc:sldMk cId="497691494" sldId="455"/>
            <ac:spMk id="16" creationId="{36528847-5C92-4E6F-9D1E-6C4A609C4687}"/>
          </ac:spMkLst>
        </pc:spChg>
        <pc:picChg chg="mod">
          <ac:chgData name="li bo" userId="86e360d6c7446f46" providerId="LiveId" clId="{310D3C79-2669-314D-9979-58B751204764}" dt="2023-03-24T04:49:53.684" v="638" actId="1076"/>
          <ac:picMkLst>
            <pc:docMk/>
            <pc:sldMk cId="497691494" sldId="455"/>
            <ac:picMk id="2052" creationId="{91D2BF3E-D11D-47DE-AACF-0E0D2DF5A0F2}"/>
          </ac:picMkLst>
        </pc:picChg>
        <pc:picChg chg="mod">
          <ac:chgData name="li bo" userId="86e360d6c7446f46" providerId="LiveId" clId="{310D3C79-2669-314D-9979-58B751204764}" dt="2023-03-24T04:50:49.587" v="706" actId="1076"/>
          <ac:picMkLst>
            <pc:docMk/>
            <pc:sldMk cId="497691494" sldId="455"/>
            <ac:picMk id="2056" creationId="{6F514D44-8041-416B-A689-CC85DA1DC8C3}"/>
          </ac:picMkLst>
        </pc:picChg>
        <pc:picChg chg="mod">
          <ac:chgData name="li bo" userId="86e360d6c7446f46" providerId="LiveId" clId="{310D3C79-2669-314D-9979-58B751204764}" dt="2023-03-24T04:50:42.696" v="704" actId="14100"/>
          <ac:picMkLst>
            <pc:docMk/>
            <pc:sldMk cId="497691494" sldId="455"/>
            <ac:picMk id="2058" creationId="{1FCB3638-7298-48DE-8C3E-1CB6723D8F68}"/>
          </ac:picMkLst>
        </pc:picChg>
      </pc:sldChg>
      <pc:sldChg chg="addSp delSp modSp mod">
        <pc:chgData name="li bo" userId="86e360d6c7446f46" providerId="LiveId" clId="{310D3C79-2669-314D-9979-58B751204764}" dt="2023-03-24T06:11:28.135" v="796" actId="20577"/>
        <pc:sldMkLst>
          <pc:docMk/>
          <pc:sldMk cId="2425635135" sldId="456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425635135" sldId="456"/>
            <ac:spMk id="2" creationId="{CE8236E0-4413-42C7-30CC-35D72F9412AA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425635135" sldId="456"/>
            <ac:spMk id="3" creationId="{77CBABF2-4602-66A6-76BA-370E05FF39AF}"/>
          </ac:spMkLst>
        </pc:spChg>
        <pc:spChg chg="mod">
          <ac:chgData name="li bo" userId="86e360d6c7446f46" providerId="LiveId" clId="{310D3C79-2669-314D-9979-58B751204764}" dt="2023-01-26T14:38:22.797" v="281" actId="113"/>
          <ac:spMkLst>
            <pc:docMk/>
            <pc:sldMk cId="2425635135" sldId="456"/>
            <ac:spMk id="4" creationId="{70BCCE62-7793-4A4E-A9E7-D4843DB45F27}"/>
          </ac:spMkLst>
        </pc:spChg>
        <pc:spChg chg="mod">
          <ac:chgData name="li bo" userId="86e360d6c7446f46" providerId="LiveId" clId="{310D3C79-2669-314D-9979-58B751204764}" dt="2023-01-26T14:39:05.782" v="287" actId="948"/>
          <ac:spMkLst>
            <pc:docMk/>
            <pc:sldMk cId="2425635135" sldId="456"/>
            <ac:spMk id="5" creationId="{30A1A789-9DD3-4C61-AEE3-3B3553F0955A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425635135" sldId="456"/>
            <ac:spMk id="6" creationId="{F783BC6C-5B7B-705E-3A93-CBE0275BB7CB}"/>
          </ac:spMkLst>
        </pc:spChg>
        <pc:spChg chg="mod">
          <ac:chgData name="li bo" userId="86e360d6c7446f46" providerId="LiveId" clId="{310D3C79-2669-314D-9979-58B751204764}" dt="2023-01-26T14:39:17.312" v="288" actId="1076"/>
          <ac:spMkLst>
            <pc:docMk/>
            <pc:sldMk cId="2425635135" sldId="456"/>
            <ac:spMk id="8" creationId="{E338B1DC-07B2-463E-BD84-3A9B9F99A791}"/>
          </ac:spMkLst>
        </pc:spChg>
        <pc:spChg chg="mod">
          <ac:chgData name="li bo" userId="86e360d6c7446f46" providerId="LiveId" clId="{310D3C79-2669-314D-9979-58B751204764}" dt="2023-01-26T14:39:17.312" v="288" actId="1076"/>
          <ac:spMkLst>
            <pc:docMk/>
            <pc:sldMk cId="2425635135" sldId="456"/>
            <ac:spMk id="9" creationId="{D57C8124-4929-4786-B61C-B71C88A4F8D1}"/>
          </ac:spMkLst>
        </pc:spChg>
        <pc:spChg chg="mod">
          <ac:chgData name="li bo" userId="86e360d6c7446f46" providerId="LiveId" clId="{310D3C79-2669-314D-9979-58B751204764}" dt="2023-03-24T06:11:28.135" v="796" actId="20577"/>
          <ac:spMkLst>
            <pc:docMk/>
            <pc:sldMk cId="2425635135" sldId="456"/>
            <ac:spMk id="12" creationId="{C481902D-2C2C-4F40-8B28-B284CBD8E7E3}"/>
          </ac:spMkLst>
        </pc:spChg>
        <pc:spChg chg="mod">
          <ac:chgData name="li bo" userId="86e360d6c7446f46" providerId="LiveId" clId="{310D3C79-2669-314D-9979-58B751204764}" dt="2023-01-26T14:39:17.312" v="288" actId="1076"/>
          <ac:spMkLst>
            <pc:docMk/>
            <pc:sldMk cId="2425635135" sldId="456"/>
            <ac:spMk id="13" creationId="{916A4DE0-A618-4A79-8BD7-94E1ABA25B18}"/>
          </ac:spMkLst>
        </pc:spChg>
        <pc:spChg chg="mod">
          <ac:chgData name="li bo" userId="86e360d6c7446f46" providerId="LiveId" clId="{310D3C79-2669-314D-9979-58B751204764}" dt="2023-01-26T14:39:17.312" v="288" actId="1076"/>
          <ac:spMkLst>
            <pc:docMk/>
            <pc:sldMk cId="2425635135" sldId="456"/>
            <ac:spMk id="26" creationId="{B87B4B49-CC50-4641-96E5-EA0228962205}"/>
          </ac:spMkLst>
        </pc:spChg>
        <pc:spChg chg="mod">
          <ac:chgData name="li bo" userId="86e360d6c7446f46" providerId="LiveId" clId="{310D3C79-2669-314D-9979-58B751204764}" dt="2023-03-24T04:10:28.997" v="533" actId="207"/>
          <ac:spMkLst>
            <pc:docMk/>
            <pc:sldMk cId="2425635135" sldId="456"/>
            <ac:spMk id="28" creationId="{F97AF88C-BF6F-45D6-8078-F1F2F085A5B0}"/>
          </ac:spMkLst>
        </pc:spChg>
        <pc:grpChg chg="mod">
          <ac:chgData name="li bo" userId="86e360d6c7446f46" providerId="LiveId" clId="{310D3C79-2669-314D-9979-58B751204764}" dt="2023-01-26T14:39:17.312" v="288" actId="1076"/>
          <ac:grpSpMkLst>
            <pc:docMk/>
            <pc:sldMk cId="2425635135" sldId="456"/>
            <ac:grpSpMk id="29" creationId="{5C58FE57-C257-4D61-BD0C-1F091EC765B7}"/>
          </ac:grpSpMkLst>
        </pc:grpChg>
        <pc:grpChg chg="mod">
          <ac:chgData name="li bo" userId="86e360d6c7446f46" providerId="LiveId" clId="{310D3C79-2669-314D-9979-58B751204764}" dt="2023-01-26T14:39:17.312" v="288" actId="1076"/>
          <ac:grpSpMkLst>
            <pc:docMk/>
            <pc:sldMk cId="2425635135" sldId="456"/>
            <ac:grpSpMk id="32" creationId="{D3180854-8026-4604-B8E8-B11A95925AEB}"/>
          </ac:grpSpMkLst>
        </pc:grpChg>
        <pc:picChg chg="mod">
          <ac:chgData name="li bo" userId="86e360d6c7446f46" providerId="LiveId" clId="{310D3C79-2669-314D-9979-58B751204764}" dt="2023-01-26T14:39:17.312" v="288" actId="1076"/>
          <ac:picMkLst>
            <pc:docMk/>
            <pc:sldMk cId="2425635135" sldId="456"/>
            <ac:picMk id="3074" creationId="{DAA95BE3-AC35-4E53-B3AB-61A8B0236478}"/>
          </ac:picMkLst>
        </pc:picChg>
        <pc:cxnChg chg="mod">
          <ac:chgData name="li bo" userId="86e360d6c7446f46" providerId="LiveId" clId="{310D3C79-2669-314D-9979-58B751204764}" dt="2023-01-26T14:39:17.312" v="288" actId="1076"/>
          <ac:cxnSpMkLst>
            <pc:docMk/>
            <pc:sldMk cId="2425635135" sldId="456"/>
            <ac:cxnSpMk id="11" creationId="{71C405F0-EDA6-4ED7-87DD-E527807806E7}"/>
          </ac:cxnSpMkLst>
        </pc:cxnChg>
        <pc:cxnChg chg="mod">
          <ac:chgData name="li bo" userId="86e360d6c7446f46" providerId="LiveId" clId="{310D3C79-2669-314D-9979-58B751204764}" dt="2023-01-26T14:39:17.312" v="288" actId="1076"/>
          <ac:cxnSpMkLst>
            <pc:docMk/>
            <pc:sldMk cId="2425635135" sldId="456"/>
            <ac:cxnSpMk id="14" creationId="{0006EF9F-381E-432D-AFEB-2C0F9ADBD8CD}"/>
          </ac:cxnSpMkLst>
        </pc:cxnChg>
      </pc:sldChg>
      <pc:sldChg chg="modSp mod">
        <pc:chgData name="li bo" userId="86e360d6c7446f46" providerId="LiveId" clId="{310D3C79-2669-314D-9979-58B751204764}" dt="2023-03-26T07:53:12.146" v="923"/>
        <pc:sldMkLst>
          <pc:docMk/>
          <pc:sldMk cId="3301246440" sldId="457"/>
        </pc:sldMkLst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6" creationId="{9F3A6ADD-4470-4B1B-ADF0-9C86A28A8DFC}"/>
          </ac:spMkLst>
        </pc:spChg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7" creationId="{6D332E28-7DB0-409E-8569-B27567621CA8}"/>
          </ac:spMkLst>
        </pc:spChg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8" creationId="{E23C212E-21DF-4182-B1EF-61D5364DFF17}"/>
          </ac:spMkLst>
        </pc:spChg>
        <pc:spChg chg="mod">
          <ac:chgData name="li bo" userId="86e360d6c7446f46" providerId="LiveId" clId="{310D3C79-2669-314D-9979-58B751204764}" dt="2023-03-26T07:53:12.145" v="920" actId="20577"/>
          <ac:spMkLst>
            <pc:docMk/>
            <pc:sldMk cId="3301246440" sldId="457"/>
            <ac:spMk id="11" creationId="{37528FD1-6B95-4A98-A1B4-3A1E10ABD204}"/>
          </ac:spMkLst>
        </pc:spChg>
        <pc:spChg chg="mod">
          <ac:chgData name="li bo" userId="86e360d6c7446f46" providerId="LiveId" clId="{310D3C79-2669-314D-9979-58B751204764}" dt="2023-03-26T07:53:12.145" v="921" actId="20577"/>
          <ac:spMkLst>
            <pc:docMk/>
            <pc:sldMk cId="3301246440" sldId="457"/>
            <ac:spMk id="12" creationId="{4E0CD498-53E9-4144-A6AC-EF89E48DAE0D}"/>
          </ac:spMkLst>
        </pc:spChg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15" creationId="{3FECE47B-4F76-4D31-A094-CEFECC5D2D3D}"/>
          </ac:spMkLst>
        </pc:spChg>
        <pc:spChg chg="mod">
          <ac:chgData name="li bo" userId="86e360d6c7446f46" providerId="LiveId" clId="{310D3C79-2669-314D-9979-58B751204764}" dt="2023-03-26T07:53:12.146" v="922"/>
          <ac:spMkLst>
            <pc:docMk/>
            <pc:sldMk cId="3301246440" sldId="457"/>
            <ac:spMk id="16" creationId="{7F11A4D0-37FD-4EC6-B242-AD705B1FEEC9}"/>
          </ac:spMkLst>
        </pc:spChg>
        <pc:spChg chg="mod">
          <ac:chgData name="li bo" userId="86e360d6c7446f46" providerId="LiveId" clId="{310D3C79-2669-314D-9979-58B751204764}" dt="2023-01-26T14:42:01.572" v="330"/>
          <ac:spMkLst>
            <pc:docMk/>
            <pc:sldMk cId="3301246440" sldId="457"/>
            <ac:spMk id="17" creationId="{C1497846-23A7-4321-BA76-4432B77A5A08}"/>
          </ac:spMkLst>
        </pc:spChg>
        <pc:spChg chg="mod">
          <ac:chgData name="li bo" userId="86e360d6c7446f46" providerId="LiveId" clId="{310D3C79-2669-314D-9979-58B751204764}" dt="2023-01-26T14:42:01.572" v="330"/>
          <ac:spMkLst>
            <pc:docMk/>
            <pc:sldMk cId="3301246440" sldId="457"/>
            <ac:spMk id="18" creationId="{3294374A-CAD8-4677-AF9F-79FBAC2CE7BE}"/>
          </ac:spMkLst>
        </pc:spChg>
        <pc:spChg chg="mod">
          <ac:chgData name="li bo" userId="86e360d6c7446f46" providerId="LiveId" clId="{310D3C79-2669-314D-9979-58B751204764}" dt="2023-01-26T14:42:01.572" v="330"/>
          <ac:spMkLst>
            <pc:docMk/>
            <pc:sldMk cId="3301246440" sldId="457"/>
            <ac:spMk id="19" creationId="{741828BB-DDB0-4344-AD98-01CD4EA1AB34}"/>
          </ac:spMkLst>
        </pc:spChg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27" creationId="{BA4D5885-EA62-40FB-B606-47C8472BE5DF}"/>
          </ac:spMkLst>
        </pc:spChg>
        <pc:spChg chg="mod">
          <ac:chgData name="li bo" userId="86e360d6c7446f46" providerId="LiveId" clId="{310D3C79-2669-314D-9979-58B751204764}" dt="2023-01-26T14:41:56.229" v="326" actId="2711"/>
          <ac:spMkLst>
            <pc:docMk/>
            <pc:sldMk cId="3301246440" sldId="457"/>
            <ac:spMk id="28" creationId="{F1C2E7FD-4BD8-4ECC-92E4-BD4FC9407E02}"/>
          </ac:spMkLst>
        </pc:spChg>
        <pc:grpChg chg="mod">
          <ac:chgData name="li bo" userId="86e360d6c7446f46" providerId="LiveId" clId="{310D3C79-2669-314D-9979-58B751204764}" dt="2023-01-26T14:42:01.572" v="330"/>
          <ac:grpSpMkLst>
            <pc:docMk/>
            <pc:sldMk cId="3301246440" sldId="457"/>
            <ac:grpSpMk id="20" creationId="{8A916483-FE4A-462F-AE6D-5D325FE1D3DD}"/>
          </ac:grpSpMkLst>
        </pc:grpChg>
        <pc:picChg chg="mod">
          <ac:chgData name="li bo" userId="86e360d6c7446f46" providerId="LiveId" clId="{310D3C79-2669-314D-9979-58B751204764}" dt="2023-03-26T07:53:12.146" v="923"/>
          <ac:picMkLst>
            <pc:docMk/>
            <pc:sldMk cId="3301246440" sldId="457"/>
            <ac:picMk id="5" creationId="{AE4050F7-E9D1-4916-95E8-4262FA06FE4E}"/>
          </ac:picMkLst>
        </pc:picChg>
        <pc:picChg chg="mod">
          <ac:chgData name="li bo" userId="86e360d6c7446f46" providerId="LiveId" clId="{310D3C79-2669-314D-9979-58B751204764}" dt="2023-01-26T14:41:56.229" v="326" actId="2711"/>
          <ac:picMkLst>
            <pc:docMk/>
            <pc:sldMk cId="3301246440" sldId="457"/>
            <ac:picMk id="25" creationId="{BF01E33E-4CB4-4DA8-A26D-C6EE3D5C8EB9}"/>
          </ac:picMkLst>
        </pc:picChg>
        <pc:picChg chg="mod">
          <ac:chgData name="li bo" userId="86e360d6c7446f46" providerId="LiveId" clId="{310D3C79-2669-314D-9979-58B751204764}" dt="2023-01-26T14:41:56.229" v="326" actId="2711"/>
          <ac:picMkLst>
            <pc:docMk/>
            <pc:sldMk cId="3301246440" sldId="457"/>
            <ac:picMk id="30" creationId="{6883D043-F38D-45E6-9CF7-EC40E57992E4}"/>
          </ac:picMkLst>
        </pc:picChg>
      </pc:sldChg>
      <pc:sldChg chg="addSp delSp modSp mod delAnim modAnim">
        <pc:chgData name="li bo" userId="86e360d6c7446f46" providerId="LiveId" clId="{310D3C79-2669-314D-9979-58B751204764}" dt="2023-03-24T04:48:08.779" v="614" actId="207"/>
        <pc:sldMkLst>
          <pc:docMk/>
          <pc:sldMk cId="662364329" sldId="458"/>
        </pc:sldMkLst>
        <pc:spChg chg="mod">
          <ac:chgData name="li bo" userId="86e360d6c7446f46" providerId="LiveId" clId="{310D3C79-2669-314D-9979-58B751204764}" dt="2023-03-24T04:14:04.020" v="554" actId="207"/>
          <ac:spMkLst>
            <pc:docMk/>
            <pc:sldMk cId="662364329" sldId="458"/>
            <ac:spMk id="2" creationId="{8F09DC3D-0E0E-45FF-AF9F-E31B68753FF6}"/>
          </ac:spMkLst>
        </pc:spChg>
        <pc:spChg chg="mod">
          <ac:chgData name="li bo" userId="86e360d6c7446f46" providerId="LiveId" clId="{310D3C79-2669-314D-9979-58B751204764}" dt="2023-03-24T04:45:40.892" v="564" actId="1076"/>
          <ac:spMkLst>
            <pc:docMk/>
            <pc:sldMk cId="662364329" sldId="458"/>
            <ac:spMk id="3" creationId="{5BEA0DF6-1693-49EC-ABE7-E151E224C273}"/>
          </ac:spMkLst>
        </pc:spChg>
        <pc:spChg chg="mod">
          <ac:chgData name="li bo" userId="86e360d6c7446f46" providerId="LiveId" clId="{310D3C79-2669-314D-9979-58B751204764}" dt="2023-03-24T04:48:08.779" v="614" actId="207"/>
          <ac:spMkLst>
            <pc:docMk/>
            <pc:sldMk cId="662364329" sldId="458"/>
            <ac:spMk id="4" creationId="{EF237329-D8B6-4B92-A1A6-E9813ABA2B98}"/>
          </ac:spMkLst>
        </pc:spChg>
        <pc:spChg chg="add del mod">
          <ac:chgData name="li bo" userId="86e360d6c7446f46" providerId="LiveId" clId="{310D3C79-2669-314D-9979-58B751204764}" dt="2023-03-24T04:47:23.503" v="610" actId="478"/>
          <ac:spMkLst>
            <pc:docMk/>
            <pc:sldMk cId="662364329" sldId="458"/>
            <ac:spMk id="6" creationId="{A2AB0548-A24E-2D38-6FC9-1A6FEBFFEAD7}"/>
          </ac:spMkLst>
        </pc:spChg>
        <pc:spChg chg="del mod">
          <ac:chgData name="li bo" userId="86e360d6c7446f46" providerId="LiveId" clId="{310D3C79-2669-314D-9979-58B751204764}" dt="2023-01-26T14:42:39.142" v="341" actId="478"/>
          <ac:spMkLst>
            <pc:docMk/>
            <pc:sldMk cId="662364329" sldId="458"/>
            <ac:spMk id="16" creationId="{9795D65B-31E3-4841-8B57-BF735D63F8AB}"/>
          </ac:spMkLst>
        </pc:spChg>
        <pc:grpChg chg="mod">
          <ac:chgData name="li bo" userId="86e360d6c7446f46" providerId="LiveId" clId="{310D3C79-2669-314D-9979-58B751204764}" dt="2023-03-24T04:47:05.409" v="608" actId="1076"/>
          <ac:grpSpMkLst>
            <pc:docMk/>
            <pc:sldMk cId="662364329" sldId="458"/>
            <ac:grpSpMk id="15" creationId="{85F6AF5E-110F-430C-8844-2E4322FD9536}"/>
          </ac:grpSpMkLst>
        </pc:grp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2875043905" sldId="459"/>
        </pc:sldMkLst>
        <pc:spChg chg="mod">
          <ac:chgData name="li bo" userId="86e360d6c7446f46" providerId="LiveId" clId="{310D3C79-2669-314D-9979-58B751204764}" dt="2023-01-26T14:44:31.681" v="365" actId="2711"/>
          <ac:spMkLst>
            <pc:docMk/>
            <pc:sldMk cId="2875043905" sldId="459"/>
            <ac:spMk id="2" creationId="{1834FB66-332E-4C14-9A88-F08CD147FB07}"/>
          </ac:spMkLst>
        </pc:spChg>
        <pc:spChg chg="mod">
          <ac:chgData name="li bo" userId="86e360d6c7446f46" providerId="LiveId" clId="{310D3C79-2669-314D-9979-58B751204764}" dt="2023-01-26T14:44:33.489" v="366" actId="113"/>
          <ac:spMkLst>
            <pc:docMk/>
            <pc:sldMk cId="2875043905" sldId="459"/>
            <ac:spMk id="4" creationId="{08653C9B-DBDB-48B7-BE66-1E5C0692EB54}"/>
          </ac:spMkLst>
        </pc:spChg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875043905" sldId="459"/>
            <ac:spMk id="5" creationId="{51786143-AA7A-D128-ABE0-826F2BA2E2F7}"/>
          </ac:spMkLst>
        </pc:spChg>
        <pc:spChg chg="mod">
          <ac:chgData name="li bo" userId="86e360d6c7446f46" providerId="LiveId" clId="{310D3C79-2669-314D-9979-58B751204764}" dt="2023-01-26T14:44:31.681" v="365" actId="2711"/>
          <ac:spMkLst>
            <pc:docMk/>
            <pc:sldMk cId="2875043905" sldId="459"/>
            <ac:spMk id="6" creationId="{F06FD907-FACD-4488-AB86-C9924D5F72AF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875043905" sldId="459"/>
            <ac:spMk id="7" creationId="{17EE6D72-D802-353D-C546-CAE0687BCEA3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875043905" sldId="459"/>
            <ac:spMk id="8" creationId="{42189B16-D69F-4621-D616-AABB3CE6F87E}"/>
          </ac:spMkLst>
        </pc:spChg>
        <pc:picChg chg="mod">
          <ac:chgData name="li bo" userId="86e360d6c7446f46" providerId="LiveId" clId="{310D3C79-2669-314D-9979-58B751204764}" dt="2023-01-26T14:44:31.681" v="365" actId="2711"/>
          <ac:picMkLst>
            <pc:docMk/>
            <pc:sldMk cId="2875043905" sldId="459"/>
            <ac:picMk id="3" creationId="{773059BD-DA7F-47BE-83AD-7C71DD15E94A}"/>
          </ac:picMkLst>
        </pc:picChg>
        <pc:picChg chg="mod">
          <ac:chgData name="li bo" userId="86e360d6c7446f46" providerId="LiveId" clId="{310D3C79-2669-314D-9979-58B751204764}" dt="2023-01-26T14:44:31.681" v="365" actId="2711"/>
          <ac:picMkLst>
            <pc:docMk/>
            <pc:sldMk cId="2875043905" sldId="459"/>
            <ac:picMk id="4098" creationId="{56AB45A4-C4A4-401F-9552-7F26D108F8C2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2438746664" sldId="460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438746664" sldId="460"/>
            <ac:spMk id="2" creationId="{AE35FE30-6CE7-EC4D-AC94-CBD3D9E03B75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438746664" sldId="460"/>
            <ac:spMk id="3" creationId="{1359AF36-2AA8-94BA-145D-4369ED6F5CA4}"/>
          </ac:spMkLst>
        </pc:spChg>
        <pc:spChg chg="mod">
          <ac:chgData name="li bo" userId="86e360d6c7446f46" providerId="LiveId" clId="{310D3C79-2669-314D-9979-58B751204764}" dt="2023-01-26T14:45:22.425" v="378" actId="113"/>
          <ac:spMkLst>
            <pc:docMk/>
            <pc:sldMk cId="2438746664" sldId="460"/>
            <ac:spMk id="4" creationId="{43E98B3F-05B8-40BD-A49E-5C4A248FE706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438746664" sldId="460"/>
            <ac:spMk id="5" creationId="{B54AF54E-963A-964F-0725-C96F43C48780}"/>
          </ac:spMkLst>
        </pc:spChg>
        <pc:spChg chg="mod">
          <ac:chgData name="li bo" userId="86e360d6c7446f46" providerId="LiveId" clId="{310D3C79-2669-314D-9979-58B751204764}" dt="2023-02-06T14:49:42.438" v="463" actId="207"/>
          <ac:spMkLst>
            <pc:docMk/>
            <pc:sldMk cId="2438746664" sldId="460"/>
            <ac:spMk id="15" creationId="{5F0F8144-B0B7-4A1C-B975-BB8CFBAE759F}"/>
          </ac:spMkLst>
        </pc:sp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1434050245" sldId="461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434050245" sldId="461"/>
            <ac:spMk id="2" creationId="{93353F53-4BA8-A574-C5D5-F11C56E3059D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434050245" sldId="461"/>
            <ac:spMk id="3" creationId="{46D3DD3D-426E-FA19-7C40-90215BB725C9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434050245" sldId="461"/>
            <ac:spMk id="4" creationId="{EC939DC0-F9AA-7733-46E2-880EE392BC14}"/>
          </ac:spMkLst>
        </pc:spChg>
        <pc:spChg chg="mod">
          <ac:chgData name="li bo" userId="86e360d6c7446f46" providerId="LiveId" clId="{310D3C79-2669-314D-9979-58B751204764}" dt="2023-01-26T14:45:33.385" v="380" actId="113"/>
          <ac:spMkLst>
            <pc:docMk/>
            <pc:sldMk cId="1434050245" sldId="461"/>
            <ac:spMk id="6" creationId="{72813EAB-8A22-4FBD-889E-6F128E0AD280}"/>
          </ac:spMkLst>
        </pc:spChg>
        <pc:spChg chg="mod">
          <ac:chgData name="li bo" userId="86e360d6c7446f46" providerId="LiveId" clId="{310D3C79-2669-314D-9979-58B751204764}" dt="2023-01-26T14:45:32.055" v="379" actId="2711"/>
          <ac:spMkLst>
            <pc:docMk/>
            <pc:sldMk cId="1434050245" sldId="461"/>
            <ac:spMk id="7" creationId="{E2D7D4F1-6A6B-4F80-B4CA-6A4F56C6683C}"/>
          </ac:spMkLst>
        </pc:spChg>
        <pc:spChg chg="mod">
          <ac:chgData name="li bo" userId="86e360d6c7446f46" providerId="LiveId" clId="{310D3C79-2669-314D-9979-58B751204764}" dt="2023-02-06T14:49:51.523" v="464" actId="1076"/>
          <ac:spMkLst>
            <pc:docMk/>
            <pc:sldMk cId="1434050245" sldId="461"/>
            <ac:spMk id="10" creationId="{D1732D86-C693-4FFB-857D-6ABBDB8F0293}"/>
          </ac:spMkLst>
        </pc:spChg>
        <pc:picChg chg="mod">
          <ac:chgData name="li bo" userId="86e360d6c7446f46" providerId="LiveId" clId="{310D3C79-2669-314D-9979-58B751204764}" dt="2023-02-06T14:49:51.523" v="464" actId="1076"/>
          <ac:picMkLst>
            <pc:docMk/>
            <pc:sldMk cId="1434050245" sldId="461"/>
            <ac:picMk id="9" creationId="{9C09CFAD-369E-48D5-B7C0-4F99064CBC18}"/>
          </ac:picMkLst>
        </pc:picChg>
      </pc:sldChg>
      <pc:sldChg chg="addSp delSp modSp mod">
        <pc:chgData name="li bo" userId="86e360d6c7446f46" providerId="LiveId" clId="{310D3C79-2669-314D-9979-58B751204764}" dt="2023-03-24T06:12:28.306" v="797" actId="207"/>
        <pc:sldMkLst>
          <pc:docMk/>
          <pc:sldMk cId="3947173040" sldId="463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947173040" sldId="463"/>
            <ac:spMk id="2" creationId="{E77A5491-724D-2EC4-02D4-14BFBEE8D7CA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947173040" sldId="463"/>
            <ac:spMk id="3" creationId="{8940CBA7-388B-8E60-72EE-CE7EC91EC8FD}"/>
          </ac:spMkLst>
        </pc:spChg>
        <pc:spChg chg="mod">
          <ac:chgData name="li bo" userId="86e360d6c7446f46" providerId="LiveId" clId="{310D3C79-2669-314D-9979-58B751204764}" dt="2023-01-26T14:39:47.998" v="294" actId="113"/>
          <ac:spMkLst>
            <pc:docMk/>
            <pc:sldMk cId="3947173040" sldId="463"/>
            <ac:spMk id="4" creationId="{27D85AA1-D3B1-4918-BE57-5D11220A9EC6}"/>
          </ac:spMkLst>
        </pc:spChg>
        <pc:spChg chg="mod">
          <ac:chgData name="li bo" userId="86e360d6c7446f46" providerId="LiveId" clId="{310D3C79-2669-314D-9979-58B751204764}" dt="2023-03-24T06:12:28.306" v="797" actId="207"/>
          <ac:spMkLst>
            <pc:docMk/>
            <pc:sldMk cId="3947173040" sldId="463"/>
            <ac:spMk id="6" creationId="{07F716DC-50DA-4368-8405-5C542A1A2D08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947173040" sldId="463"/>
            <ac:spMk id="8" creationId="{2F344509-D426-1218-EA88-8988ADFBE037}"/>
          </ac:spMkLst>
        </pc:spChg>
        <pc:spChg chg="mod">
          <ac:chgData name="li bo" userId="86e360d6c7446f46" providerId="LiveId" clId="{310D3C79-2669-314D-9979-58B751204764}" dt="2023-01-26T14:40:18.085" v="303" actId="1076"/>
          <ac:spMkLst>
            <pc:docMk/>
            <pc:sldMk cId="3947173040" sldId="463"/>
            <ac:spMk id="9" creationId="{26C565C0-EFF6-4CD2-A84F-5A44F24ABE78}"/>
          </ac:spMkLst>
        </pc:spChg>
        <pc:spChg chg="mod">
          <ac:chgData name="li bo" userId="86e360d6c7446f46" providerId="LiveId" clId="{310D3C79-2669-314D-9979-58B751204764}" dt="2023-01-26T14:40:18.085" v="303" actId="1076"/>
          <ac:spMkLst>
            <pc:docMk/>
            <pc:sldMk cId="3947173040" sldId="463"/>
            <ac:spMk id="10" creationId="{3214D274-2289-4571-9F80-31E676BFA0C6}"/>
          </ac:spMkLst>
        </pc:spChg>
        <pc:spChg chg="mod">
          <ac:chgData name="li bo" userId="86e360d6c7446f46" providerId="LiveId" clId="{310D3C79-2669-314D-9979-58B751204764}" dt="2023-01-26T14:40:50.868" v="309" actId="1076"/>
          <ac:spMkLst>
            <pc:docMk/>
            <pc:sldMk cId="3947173040" sldId="463"/>
            <ac:spMk id="14" creationId="{9D57CFF5-4331-4DCA-B684-BCB6B4E36A29}"/>
          </ac:spMkLst>
        </pc:spChg>
        <pc:grpChg chg="mod">
          <ac:chgData name="li bo" userId="86e360d6c7446f46" providerId="LiveId" clId="{310D3C79-2669-314D-9979-58B751204764}" dt="2023-01-26T14:40:18.085" v="303" actId="1076"/>
          <ac:grpSpMkLst>
            <pc:docMk/>
            <pc:sldMk cId="3947173040" sldId="463"/>
            <ac:grpSpMk id="5" creationId="{E5210328-2125-4CCC-BC77-6EAF5E545C11}"/>
          </ac:grpSpMkLst>
        </pc:grpChg>
        <pc:grpChg chg="mod">
          <ac:chgData name="li bo" userId="86e360d6c7446f46" providerId="LiveId" clId="{310D3C79-2669-314D-9979-58B751204764}" dt="2023-01-26T14:40:18.085" v="303" actId="1076"/>
          <ac:grpSpMkLst>
            <pc:docMk/>
            <pc:sldMk cId="3947173040" sldId="463"/>
            <ac:grpSpMk id="7" creationId="{4CB3F24B-104F-4A41-8688-FE76D7824C2B}"/>
          </ac:grpSpMkLst>
        </pc:grpChg>
        <pc:picChg chg="mod">
          <ac:chgData name="li bo" userId="86e360d6c7446f46" providerId="LiveId" clId="{310D3C79-2669-314D-9979-58B751204764}" dt="2023-01-26T14:40:18.085" v="303" actId="1076"/>
          <ac:picMkLst>
            <pc:docMk/>
            <pc:sldMk cId="3947173040" sldId="463"/>
            <ac:picMk id="6146" creationId="{9A8312A9-BC02-4410-BD1E-E77846066898}"/>
          </ac:picMkLst>
        </pc:picChg>
        <pc:picChg chg="mod">
          <ac:chgData name="li bo" userId="86e360d6c7446f46" providerId="LiveId" clId="{310D3C79-2669-314D-9979-58B751204764}" dt="2023-01-26T14:40:18.085" v="303" actId="1076"/>
          <ac:picMkLst>
            <pc:docMk/>
            <pc:sldMk cId="3947173040" sldId="463"/>
            <ac:picMk id="6150" creationId="{013D6AA4-3C94-4B2D-B85D-D410341CF6F3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621802857" sldId="464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621802857" sldId="464"/>
            <ac:spMk id="2" creationId="{00FA0AF3-EA37-CD9D-D9A4-5531C0B996DA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621802857" sldId="464"/>
            <ac:spMk id="3" creationId="{AB4A79D5-819B-5B07-D106-E7BFF570F358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621802857" sldId="464"/>
            <ac:spMk id="4" creationId="{14D91C07-541E-6836-D84A-D59ABBBBC8D3}"/>
          </ac:spMkLst>
        </pc:spChg>
        <pc:spChg chg="mod">
          <ac:chgData name="li bo" userId="86e360d6c7446f46" providerId="LiveId" clId="{310D3C79-2669-314D-9979-58B751204764}" dt="2023-01-26T14:45:42.184" v="382" actId="113"/>
          <ac:spMkLst>
            <pc:docMk/>
            <pc:sldMk cId="621802857" sldId="464"/>
            <ac:spMk id="6" creationId="{948F150D-4E25-4AC4-8BE4-F87895EFF247}"/>
          </ac:spMkLst>
        </pc:spChg>
        <pc:picChg chg="mod">
          <ac:chgData name="li bo" userId="86e360d6c7446f46" providerId="LiveId" clId="{310D3C79-2669-314D-9979-58B751204764}" dt="2023-02-06T14:50:06.873" v="469" actId="1076"/>
          <ac:picMkLst>
            <pc:docMk/>
            <pc:sldMk cId="621802857" sldId="464"/>
            <ac:picMk id="5" creationId="{AE3CE584-D65B-4BE1-A1E4-47779331AAA2}"/>
          </ac:picMkLst>
        </pc:picChg>
        <pc:picChg chg="mod">
          <ac:chgData name="li bo" userId="86e360d6c7446f46" providerId="LiveId" clId="{310D3C79-2669-314D-9979-58B751204764}" dt="2023-02-06T14:50:06.873" v="469" actId="1076"/>
          <ac:picMkLst>
            <pc:docMk/>
            <pc:sldMk cId="621802857" sldId="464"/>
            <ac:picMk id="10" creationId="{4C5FA048-533D-4350-8699-32B5A714E58F}"/>
          </ac:picMkLst>
        </pc:picChg>
        <pc:picChg chg="mod">
          <ac:chgData name="li bo" userId="86e360d6c7446f46" providerId="LiveId" clId="{310D3C79-2669-314D-9979-58B751204764}" dt="2023-02-06T14:50:00.503" v="467" actId="14100"/>
          <ac:picMkLst>
            <pc:docMk/>
            <pc:sldMk cId="621802857" sldId="464"/>
            <ac:picMk id="14" creationId="{00FE3330-1AD4-473F-8C13-A538082E070D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2667462971" sldId="465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2667462971" sldId="465"/>
            <ac:spMk id="2" creationId="{B52722A6-5267-BB12-3427-9CE182E52CF9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2667462971" sldId="465"/>
            <ac:spMk id="3" creationId="{931C5463-47ED-783D-C96D-0DE0B8F8AEBF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2667462971" sldId="465"/>
            <ac:spMk id="4" creationId="{3B3CAEF9-A4D2-4B57-9F93-B4285C30E807}"/>
          </ac:spMkLst>
        </pc:spChg>
        <pc:spChg chg="mod">
          <ac:chgData name="li bo" userId="86e360d6c7446f46" providerId="LiveId" clId="{310D3C79-2669-314D-9979-58B751204764}" dt="2023-01-26T14:46:04.079" v="388" actId="113"/>
          <ac:spMkLst>
            <pc:docMk/>
            <pc:sldMk cId="2667462971" sldId="465"/>
            <ac:spMk id="8" creationId="{5226A233-3479-4F19-8369-442B56B48BB6}"/>
          </ac:spMkLst>
        </pc:spChg>
        <pc:spChg chg="mod">
          <ac:chgData name="li bo" userId="86e360d6c7446f46" providerId="LiveId" clId="{310D3C79-2669-314D-9979-58B751204764}" dt="2023-01-26T14:46:01.799" v="387" actId="2711"/>
          <ac:spMkLst>
            <pc:docMk/>
            <pc:sldMk cId="2667462971" sldId="465"/>
            <ac:spMk id="11" creationId="{234CDF0C-ED63-4430-82FC-72220FCC2497}"/>
          </ac:spMkLst>
        </pc:spChg>
        <pc:picChg chg="mod">
          <ac:chgData name="li bo" userId="86e360d6c7446f46" providerId="LiveId" clId="{310D3C79-2669-314D-9979-58B751204764}" dt="2023-01-26T14:46:01.799" v="387" actId="2711"/>
          <ac:picMkLst>
            <pc:docMk/>
            <pc:sldMk cId="2667462971" sldId="465"/>
            <ac:picMk id="7" creationId="{E67B2F8C-6E72-4B45-BBA4-1E185AA6D044}"/>
          </ac:picMkLst>
        </pc:picChg>
        <pc:picChg chg="mod">
          <ac:chgData name="li bo" userId="86e360d6c7446f46" providerId="LiveId" clId="{310D3C79-2669-314D-9979-58B751204764}" dt="2023-01-26T14:46:01.799" v="387" actId="2711"/>
          <ac:picMkLst>
            <pc:docMk/>
            <pc:sldMk cId="2667462971" sldId="465"/>
            <ac:picMk id="10" creationId="{64AE96E9-5BBC-4E8E-A372-AFDE58E4B718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3868023719" sldId="466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868023719" sldId="466"/>
            <ac:spMk id="2" creationId="{BEC32AFE-788B-2AAD-01F7-D11D0BF811A2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868023719" sldId="466"/>
            <ac:spMk id="3" creationId="{B8B5A795-805B-4B5C-F484-20030B5EE3E2}"/>
          </ac:spMkLst>
        </pc:spChg>
        <pc:spChg chg="mod">
          <ac:chgData name="li bo" userId="86e360d6c7446f46" providerId="LiveId" clId="{310D3C79-2669-314D-9979-58B751204764}" dt="2023-01-26T14:46:37.496" v="396" actId="113"/>
          <ac:spMkLst>
            <pc:docMk/>
            <pc:sldMk cId="3868023719" sldId="466"/>
            <ac:spMk id="4" creationId="{A7699A47-DD2C-45C3-AFE6-FDACC09B6529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868023719" sldId="466"/>
            <ac:spMk id="5" creationId="{D37F47FA-6C68-ABDC-F3A7-06C2805AC3EE}"/>
          </ac:spMkLst>
        </pc:spChg>
        <pc:grpChg chg="mod">
          <ac:chgData name="li bo" userId="86e360d6c7446f46" providerId="LiveId" clId="{310D3C79-2669-314D-9979-58B751204764}" dt="2023-01-26T14:46:43.200" v="397" actId="1076"/>
          <ac:grpSpMkLst>
            <pc:docMk/>
            <pc:sldMk cId="3868023719" sldId="466"/>
            <ac:grpSpMk id="15" creationId="{570F2280-7DD0-4D34-8325-2E03EF8DE912}"/>
          </ac:grpSpMkLst>
        </pc:grpChg>
        <pc:picChg chg="mod">
          <ac:chgData name="li bo" userId="86e360d6c7446f46" providerId="LiveId" clId="{310D3C79-2669-314D-9979-58B751204764}" dt="2023-01-26T14:46:09.640" v="389" actId="1076"/>
          <ac:picMkLst>
            <pc:docMk/>
            <pc:sldMk cId="3868023719" sldId="466"/>
            <ac:picMk id="8" creationId="{A4B1E139-1341-4863-9D47-DA13CDD5D68A}"/>
          </ac:picMkLst>
        </pc:picChg>
        <pc:picChg chg="mod">
          <ac:chgData name="li bo" userId="86e360d6c7446f46" providerId="LiveId" clId="{310D3C79-2669-314D-9979-58B751204764}" dt="2023-01-26T14:46:29.361" v="394" actId="1076"/>
          <ac:picMkLst>
            <pc:docMk/>
            <pc:sldMk cId="3868023719" sldId="466"/>
            <ac:picMk id="10" creationId="{77B7D6B3-F017-4DE1-8280-D6B18759128D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1161648695" sldId="467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161648695" sldId="467"/>
            <ac:spMk id="2" creationId="{90399D4F-3BE8-5D53-B3EF-B902EB0E88A2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161648695" sldId="467"/>
            <ac:spMk id="3" creationId="{39E88CDD-FD06-E0CA-9068-94806973445E}"/>
          </ac:spMkLst>
        </pc:spChg>
        <pc:spChg chg="mod">
          <ac:chgData name="li bo" userId="86e360d6c7446f46" providerId="LiveId" clId="{310D3C79-2669-314D-9979-58B751204764}" dt="2023-01-26T14:47:12.984" v="404" actId="113"/>
          <ac:spMkLst>
            <pc:docMk/>
            <pc:sldMk cId="1161648695" sldId="467"/>
            <ac:spMk id="4" creationId="{BE99DF78-C9F2-4039-9DC3-9D3BA7AB3E09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161648695" sldId="467"/>
            <ac:spMk id="5" creationId="{080B6B51-973D-ED8B-9FAB-3AFF81756C75}"/>
          </ac:spMkLst>
        </pc:spChg>
        <pc:spChg chg="mod">
          <ac:chgData name="li bo" userId="86e360d6c7446f46" providerId="LiveId" clId="{310D3C79-2669-314D-9979-58B751204764}" dt="2023-01-26T14:47:40.474" v="409" actId="1076"/>
          <ac:spMkLst>
            <pc:docMk/>
            <pc:sldMk cId="1161648695" sldId="467"/>
            <ac:spMk id="13" creationId="{EFF7D426-FAA1-48FE-8339-B448F5E8E082}"/>
          </ac:spMkLst>
        </pc:spChg>
        <pc:spChg chg="mod">
          <ac:chgData name="li bo" userId="86e360d6c7446f46" providerId="LiveId" clId="{310D3C79-2669-314D-9979-58B751204764}" dt="2023-01-26T14:47:42.994" v="410" actId="1076"/>
          <ac:spMkLst>
            <pc:docMk/>
            <pc:sldMk cId="1161648695" sldId="467"/>
            <ac:spMk id="14" creationId="{687A5DDC-C88D-4A63-A451-94F19F2C69D4}"/>
          </ac:spMkLst>
        </pc:spChg>
        <pc:picChg chg="mod">
          <ac:chgData name="li bo" userId="86e360d6c7446f46" providerId="LiveId" clId="{310D3C79-2669-314D-9979-58B751204764}" dt="2023-01-26T14:47:10.717" v="403" actId="2711"/>
          <ac:picMkLst>
            <pc:docMk/>
            <pc:sldMk cId="1161648695" sldId="467"/>
            <ac:picMk id="6" creationId="{D0A546E5-5FF8-4C62-BEA0-49237257E4F2}"/>
          </ac:picMkLst>
        </pc:picChg>
        <pc:picChg chg="mod">
          <ac:chgData name="li bo" userId="86e360d6c7446f46" providerId="LiveId" clId="{310D3C79-2669-314D-9979-58B751204764}" dt="2023-01-26T14:47:33.128" v="408" actId="1076"/>
          <ac:picMkLst>
            <pc:docMk/>
            <pc:sldMk cId="1161648695" sldId="467"/>
            <ac:picMk id="8" creationId="{FDBAA6BC-AA08-425D-9142-47C74F85C686}"/>
          </ac:picMkLst>
        </pc:picChg>
        <pc:picChg chg="mod">
          <ac:chgData name="li bo" userId="86e360d6c7446f46" providerId="LiveId" clId="{310D3C79-2669-314D-9979-58B751204764}" dt="2023-01-26T14:47:54.784" v="412" actId="1076"/>
          <ac:picMkLst>
            <pc:docMk/>
            <pc:sldMk cId="1161648695" sldId="467"/>
            <ac:picMk id="10" creationId="{E44290F4-2FCC-47D1-B5D8-96EE3B783E07}"/>
          </ac:picMkLst>
        </pc:picChg>
        <pc:picChg chg="mod">
          <ac:chgData name="li bo" userId="86e360d6c7446f46" providerId="LiveId" clId="{310D3C79-2669-314D-9979-58B751204764}" dt="2023-01-26T14:47:30.799" v="407" actId="1076"/>
          <ac:picMkLst>
            <pc:docMk/>
            <pc:sldMk cId="1161648695" sldId="467"/>
            <ac:picMk id="12" creationId="{EE38B833-0DB8-468B-A798-51E65E334E52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923315173" sldId="468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923315173" sldId="468"/>
            <ac:spMk id="2" creationId="{6D02DA9F-7865-AEC9-4DA4-69C8E1A2F68E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923315173" sldId="468"/>
            <ac:spMk id="3" creationId="{FC7D5DD8-8EE8-0F03-EBBF-E523135FED96}"/>
          </ac:spMkLst>
        </pc:spChg>
        <pc:spChg chg="mod">
          <ac:chgData name="li bo" userId="86e360d6c7446f46" providerId="LiveId" clId="{310D3C79-2669-314D-9979-58B751204764}" dt="2023-01-26T14:47:05.179" v="402" actId="113"/>
          <ac:spMkLst>
            <pc:docMk/>
            <pc:sldMk cId="923315173" sldId="468"/>
            <ac:spMk id="4" creationId="{6DC69E07-7AB0-4D4E-B88D-1EE54FE9435C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923315173" sldId="468"/>
            <ac:spMk id="5" creationId="{B98AC52E-7D2E-C3C2-88A6-785A3083B4A8}"/>
          </ac:spMkLst>
        </pc:spChg>
        <pc:spChg chg="mod">
          <ac:chgData name="li bo" userId="86e360d6c7446f46" providerId="LiveId" clId="{310D3C79-2669-314D-9979-58B751204764}" dt="2023-01-26T14:47:03.122" v="401" actId="2711"/>
          <ac:spMkLst>
            <pc:docMk/>
            <pc:sldMk cId="923315173" sldId="468"/>
            <ac:spMk id="15" creationId="{F61E2E02-2EF1-4FF3-A284-ACFA2E9CF139}"/>
          </ac:spMkLst>
        </pc:spChg>
        <pc:spChg chg="mod">
          <ac:chgData name="li bo" userId="86e360d6c7446f46" providerId="LiveId" clId="{310D3C79-2669-314D-9979-58B751204764}" dt="2023-01-26T14:47:03.122" v="401" actId="2711"/>
          <ac:spMkLst>
            <pc:docMk/>
            <pc:sldMk cId="923315173" sldId="468"/>
            <ac:spMk id="16" creationId="{72C46067-D73F-439E-8D07-19A0E6E229F0}"/>
          </ac:spMkLst>
        </pc:spChg>
        <pc:spChg chg="mod">
          <ac:chgData name="li bo" userId="86e360d6c7446f46" providerId="LiveId" clId="{310D3C79-2669-314D-9979-58B751204764}" dt="2023-01-26T14:47:03.122" v="401" actId="2711"/>
          <ac:spMkLst>
            <pc:docMk/>
            <pc:sldMk cId="923315173" sldId="468"/>
            <ac:spMk id="17" creationId="{276AA85D-4BEE-4906-B36A-FD0C3BC0AF6B}"/>
          </ac:spMkLst>
        </pc:spChg>
        <pc:picChg chg="mod">
          <ac:chgData name="li bo" userId="86e360d6c7446f46" providerId="LiveId" clId="{310D3C79-2669-314D-9979-58B751204764}" dt="2023-01-26T14:47:03.122" v="401" actId="2711"/>
          <ac:picMkLst>
            <pc:docMk/>
            <pc:sldMk cId="923315173" sldId="468"/>
            <ac:picMk id="6" creationId="{3DCFD356-09C6-4B6A-8A51-0F592F712E81}"/>
          </ac:picMkLst>
        </pc:picChg>
        <pc:picChg chg="mod">
          <ac:chgData name="li bo" userId="86e360d6c7446f46" providerId="LiveId" clId="{310D3C79-2669-314D-9979-58B751204764}" dt="2023-01-26T14:47:03.122" v="401" actId="2711"/>
          <ac:picMkLst>
            <pc:docMk/>
            <pc:sldMk cId="923315173" sldId="468"/>
            <ac:picMk id="8" creationId="{5AA52A7B-05B6-407D-8597-DEF190791DD2}"/>
          </ac:picMkLst>
        </pc:picChg>
        <pc:picChg chg="mod">
          <ac:chgData name="li bo" userId="86e360d6c7446f46" providerId="LiveId" clId="{310D3C79-2669-314D-9979-58B751204764}" dt="2023-01-26T14:47:03.122" v="401" actId="2711"/>
          <ac:picMkLst>
            <pc:docMk/>
            <pc:sldMk cId="923315173" sldId="468"/>
            <ac:picMk id="12" creationId="{9E62024F-01C5-4A09-A5E2-999F1B1E6F7F}"/>
          </ac:picMkLst>
        </pc:picChg>
        <pc:picChg chg="mod">
          <ac:chgData name="li bo" userId="86e360d6c7446f46" providerId="LiveId" clId="{310D3C79-2669-314D-9979-58B751204764}" dt="2023-01-26T14:47:03.122" v="401" actId="2711"/>
          <ac:picMkLst>
            <pc:docMk/>
            <pc:sldMk cId="923315173" sldId="468"/>
            <ac:picMk id="14" creationId="{7897CDA9-144F-4999-9DAD-521A475E9963}"/>
          </ac:picMkLst>
        </pc:picChg>
      </pc:sldChg>
      <pc:sldChg chg="addSp delSp modSp add del mod">
        <pc:chgData name="li bo" userId="86e360d6c7446f46" providerId="LiveId" clId="{310D3C79-2669-314D-9979-58B751204764}" dt="2023-03-23T15:52:26.695" v="514" actId="2696"/>
        <pc:sldMkLst>
          <pc:docMk/>
          <pc:sldMk cId="1854140034" sldId="469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854140034" sldId="469"/>
            <ac:spMk id="2" creationId="{B6541CD5-E2B4-E050-D4A5-C4D9622C00FF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854140034" sldId="469"/>
            <ac:spMk id="3" creationId="{269E17A2-772E-364D-27E3-28228D949B56}"/>
          </ac:spMkLst>
        </pc:spChg>
        <pc:spChg chg="mod">
          <ac:chgData name="li bo" userId="86e360d6c7446f46" providerId="LiveId" clId="{310D3C79-2669-314D-9979-58B751204764}" dt="2023-01-26T14:48:13.042" v="415" actId="113"/>
          <ac:spMkLst>
            <pc:docMk/>
            <pc:sldMk cId="1854140034" sldId="469"/>
            <ac:spMk id="4" creationId="{3E869515-EABE-497E-9DDE-9C2079E16C51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854140034" sldId="469"/>
            <ac:spMk id="5" creationId="{1B0A931C-E676-EB82-6EFC-8A13A5B3672B}"/>
          </ac:spMkLst>
        </pc:spChg>
        <pc:spChg chg="mod">
          <ac:chgData name="li bo" userId="86e360d6c7446f46" providerId="LiveId" clId="{310D3C79-2669-314D-9979-58B751204764}" dt="2023-02-06T14:50:18.225" v="470" actId="207"/>
          <ac:spMkLst>
            <pc:docMk/>
            <pc:sldMk cId="1854140034" sldId="469"/>
            <ac:spMk id="7" creationId="{934B9C00-31AF-4DD3-BB46-3CB571D52724}"/>
          </ac:spMkLst>
        </pc:spChg>
        <pc:spChg chg="mod">
          <ac:chgData name="li bo" userId="86e360d6c7446f46" providerId="LiveId" clId="{310D3C79-2669-314D-9979-58B751204764}" dt="2023-01-26T14:48:10.621" v="414" actId="2711"/>
          <ac:spMkLst>
            <pc:docMk/>
            <pc:sldMk cId="1854140034" sldId="469"/>
            <ac:spMk id="8" creationId="{F0AE53F8-CDE7-49E9-A839-BCC235A5519C}"/>
          </ac:spMkLst>
        </pc:spChg>
        <pc:picChg chg="mod">
          <ac:chgData name="li bo" userId="86e360d6c7446f46" providerId="LiveId" clId="{310D3C79-2669-314D-9979-58B751204764}" dt="2023-01-26T14:48:10.621" v="414" actId="2711"/>
          <ac:picMkLst>
            <pc:docMk/>
            <pc:sldMk cId="1854140034" sldId="469"/>
            <ac:picMk id="6" creationId="{F306A9E3-BA89-4A10-9C95-EC91C56D10F5}"/>
          </ac:picMkLst>
        </pc:picChg>
      </pc:sldChg>
      <pc:sldChg chg="addSp delSp modSp add del mod">
        <pc:chgData name="li bo" userId="86e360d6c7446f46" providerId="LiveId" clId="{310D3C79-2669-314D-9979-58B751204764}" dt="2023-03-24T06:13:57.743" v="824" actId="1038"/>
        <pc:sldMkLst>
          <pc:docMk/>
          <pc:sldMk cId="352956076" sldId="470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52956076" sldId="470"/>
            <ac:spMk id="2" creationId="{7D3A8148-F332-671B-27BE-8D44295D4B58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52956076" sldId="470"/>
            <ac:spMk id="3" creationId="{2157C6CC-B434-9061-6C56-99E9E0D65351}"/>
          </ac:spMkLst>
        </pc:spChg>
        <pc:spChg chg="mod">
          <ac:chgData name="li bo" userId="86e360d6c7446f46" providerId="LiveId" clId="{310D3C79-2669-314D-9979-58B751204764}" dt="2023-01-26T14:48:44.324" v="420" actId="113"/>
          <ac:spMkLst>
            <pc:docMk/>
            <pc:sldMk cId="352956076" sldId="470"/>
            <ac:spMk id="4" creationId="{8CF25453-5F64-4F52-9AC2-52044E54A336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52956076" sldId="470"/>
            <ac:spMk id="5" creationId="{FE29B086-0491-226C-1F84-56860C49898C}"/>
          </ac:spMkLst>
        </pc:spChg>
        <pc:spChg chg="mod">
          <ac:chgData name="li bo" userId="86e360d6c7446f46" providerId="LiveId" clId="{310D3C79-2669-314D-9979-58B751204764}" dt="2023-03-24T06:13:36.649" v="802" actId="15"/>
          <ac:spMkLst>
            <pc:docMk/>
            <pc:sldMk cId="352956076" sldId="470"/>
            <ac:spMk id="8" creationId="{61BFE213-843B-417D-9B5F-F02A6CB003D4}"/>
          </ac:spMkLst>
        </pc:spChg>
        <pc:spChg chg="mod">
          <ac:chgData name="li bo" userId="86e360d6c7446f46" providerId="LiveId" clId="{310D3C79-2669-314D-9979-58B751204764}" dt="2023-01-26T14:48:43.073" v="419" actId="2711"/>
          <ac:spMkLst>
            <pc:docMk/>
            <pc:sldMk cId="352956076" sldId="470"/>
            <ac:spMk id="9" creationId="{D633E4DE-A923-4011-A4CB-8C1CB5EB90F4}"/>
          </ac:spMkLst>
        </pc:spChg>
        <pc:picChg chg="mod">
          <ac:chgData name="li bo" userId="86e360d6c7446f46" providerId="LiveId" clId="{310D3C79-2669-314D-9979-58B751204764}" dt="2023-03-24T06:13:57.743" v="824" actId="1038"/>
          <ac:picMkLst>
            <pc:docMk/>
            <pc:sldMk cId="352956076" sldId="470"/>
            <ac:picMk id="7" creationId="{19C715FE-4B30-4659-BD1F-8749F494BF54}"/>
          </ac:picMkLst>
        </pc:picChg>
      </pc:sldChg>
      <pc:sldChg chg="addSp delSp modSp mod">
        <pc:chgData name="li bo" userId="86e360d6c7446f46" providerId="LiveId" clId="{310D3C79-2669-314D-9979-58B751204764}" dt="2023-02-06T14:49:03.931" v="453" actId="207"/>
        <pc:sldMkLst>
          <pc:docMk/>
          <pc:sldMk cId="1676086122" sldId="509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1676086122" sldId="509"/>
            <ac:spMk id="2" creationId="{2D4EE3C6-F6C2-197A-03EA-5F05E58263AC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1676086122" sldId="509"/>
            <ac:spMk id="3" creationId="{7AD03055-5519-8D64-D530-418B4C01E9DE}"/>
          </ac:spMkLst>
        </pc:spChg>
        <pc:spChg chg="mod">
          <ac:chgData name="li bo" userId="86e360d6c7446f46" providerId="LiveId" clId="{310D3C79-2669-314D-9979-58B751204764}" dt="2023-01-26T14:36:47.379" v="258" actId="113"/>
          <ac:spMkLst>
            <pc:docMk/>
            <pc:sldMk cId="1676086122" sldId="509"/>
            <ac:spMk id="4" creationId="{70BCCE62-7793-4A4E-A9E7-D4843DB45F27}"/>
          </ac:spMkLst>
        </pc:spChg>
        <pc:spChg chg="mod">
          <ac:chgData name="li bo" userId="86e360d6c7446f46" providerId="LiveId" clId="{310D3C79-2669-314D-9979-58B751204764}" dt="2023-01-26T14:35:52.616" v="249" actId="2711"/>
          <ac:spMkLst>
            <pc:docMk/>
            <pc:sldMk cId="1676086122" sldId="509"/>
            <ac:spMk id="5" creationId="{30A1A789-9DD3-4C61-AEE3-3B3553F0955A}"/>
          </ac:spMkLst>
        </pc:spChg>
        <pc:spChg chg="mod">
          <ac:chgData name="li bo" userId="86e360d6c7446f46" providerId="LiveId" clId="{310D3C79-2669-314D-9979-58B751204764}" dt="2023-01-26T14:35:52.616" v="249" actId="2711"/>
          <ac:spMkLst>
            <pc:docMk/>
            <pc:sldMk cId="1676086122" sldId="509"/>
            <ac:spMk id="8" creationId="{D4E99334-2809-41CA-BFAE-1459732187A2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1676086122" sldId="509"/>
            <ac:spMk id="9" creationId="{AFDDB5CB-2B22-6C78-DAB0-EE07E3397839}"/>
          </ac:spMkLst>
        </pc:spChg>
        <pc:spChg chg="mod">
          <ac:chgData name="li bo" userId="86e360d6c7446f46" providerId="LiveId" clId="{310D3C79-2669-314D-9979-58B751204764}" dt="2023-02-06T14:48:56.442" v="451" actId="207"/>
          <ac:spMkLst>
            <pc:docMk/>
            <pc:sldMk cId="1676086122" sldId="509"/>
            <ac:spMk id="11" creationId="{D9EEB936-6CDE-47B7-9011-29BD059D8B92}"/>
          </ac:spMkLst>
        </pc:spChg>
        <pc:spChg chg="mod">
          <ac:chgData name="li bo" userId="86e360d6c7446f46" providerId="LiveId" clId="{310D3C79-2669-314D-9979-58B751204764}" dt="2023-02-06T14:49:03.931" v="453" actId="207"/>
          <ac:spMkLst>
            <pc:docMk/>
            <pc:sldMk cId="1676086122" sldId="509"/>
            <ac:spMk id="14" creationId="{000AC505-A6AD-4808-940E-C7CD92A90213}"/>
          </ac:spMkLst>
        </pc:spChg>
        <pc:grpChg chg="mod">
          <ac:chgData name="li bo" userId="86e360d6c7446f46" providerId="LiveId" clId="{310D3C79-2669-314D-9979-58B751204764}" dt="2023-01-26T14:35:58.784" v="251" actId="14100"/>
          <ac:grpSpMkLst>
            <pc:docMk/>
            <pc:sldMk cId="1676086122" sldId="509"/>
            <ac:grpSpMk id="6" creationId="{ADD15EF3-3428-4AF4-933A-7A46499EB485}"/>
          </ac:grpSpMkLst>
        </pc:grp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890002485" sldId="510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890002485" sldId="510"/>
            <ac:spMk id="2" creationId="{E32581FE-1019-9A9F-286F-0747AC6B07E6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890002485" sldId="510"/>
            <ac:spMk id="3" creationId="{47464ECE-5A1D-7E16-1247-90E371B42A27}"/>
          </ac:spMkLst>
        </pc:spChg>
        <pc:spChg chg="mod">
          <ac:chgData name="li bo" userId="86e360d6c7446f46" providerId="LiveId" clId="{310D3C79-2669-314D-9979-58B751204764}" dt="2023-01-26T14:36:43.845" v="257" actId="113"/>
          <ac:spMkLst>
            <pc:docMk/>
            <pc:sldMk cId="890002485" sldId="510"/>
            <ac:spMk id="4" creationId="{70BCCE62-7793-4A4E-A9E7-D4843DB45F27}"/>
          </ac:spMkLst>
        </pc:spChg>
        <pc:spChg chg="mod">
          <ac:chgData name="li bo" userId="86e360d6c7446f46" providerId="LiveId" clId="{310D3C79-2669-314D-9979-58B751204764}" dt="2023-01-26T14:36:40.694" v="256" actId="2711"/>
          <ac:spMkLst>
            <pc:docMk/>
            <pc:sldMk cId="890002485" sldId="510"/>
            <ac:spMk id="5" creationId="{30A1A789-9DD3-4C61-AEE3-3B3553F0955A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890002485" sldId="510"/>
            <ac:spMk id="6" creationId="{D1A633A5-8A00-EAE4-AA69-ABD160A07A2B}"/>
          </ac:spMkLst>
        </pc:spChg>
        <pc:spChg chg="mod">
          <ac:chgData name="li bo" userId="86e360d6c7446f46" providerId="LiveId" clId="{310D3C79-2669-314D-9979-58B751204764}" dt="2023-01-26T14:36:40.694" v="256" actId="2711"/>
          <ac:spMkLst>
            <pc:docMk/>
            <pc:sldMk cId="890002485" sldId="510"/>
            <ac:spMk id="11" creationId="{742EF6F6-9523-44B2-B221-56CD4258C70D}"/>
          </ac:spMkLst>
        </pc:spChg>
      </pc:sldChg>
      <pc:sldChg chg="addSp delSp modSp mod">
        <pc:chgData name="li bo" userId="86e360d6c7446f46" providerId="LiveId" clId="{310D3C79-2669-314D-9979-58B751204764}" dt="2023-01-26T15:08:11.685" v="427"/>
        <pc:sldMkLst>
          <pc:docMk/>
          <pc:sldMk cId="3774383522" sldId="511"/>
        </pc:sldMkLst>
        <pc:spChg chg="add del mod">
          <ac:chgData name="li bo" userId="86e360d6c7446f46" providerId="LiveId" clId="{310D3C79-2669-314D-9979-58B751204764}" dt="2023-01-26T15:04:01.937" v="423"/>
          <ac:spMkLst>
            <pc:docMk/>
            <pc:sldMk cId="3774383522" sldId="511"/>
            <ac:spMk id="2" creationId="{5BCFD474-3CBB-8DDF-64F2-22F488E06C1E}"/>
          </ac:spMkLst>
        </pc:spChg>
        <pc:spChg chg="add del mod">
          <ac:chgData name="li bo" userId="86e360d6c7446f46" providerId="LiveId" clId="{310D3C79-2669-314D-9979-58B751204764}" dt="2023-01-26T15:08:11.685" v="427"/>
          <ac:spMkLst>
            <pc:docMk/>
            <pc:sldMk cId="3774383522" sldId="511"/>
            <ac:spMk id="3" creationId="{C3D1EC1C-DE05-FC77-C8E6-BBB8E7E6BD20}"/>
          </ac:spMkLst>
        </pc:spChg>
        <pc:spChg chg="mod">
          <ac:chgData name="li bo" userId="86e360d6c7446f46" providerId="LiveId" clId="{310D3C79-2669-314D-9979-58B751204764}" dt="2023-01-26T14:37:03.420" v="264" actId="113"/>
          <ac:spMkLst>
            <pc:docMk/>
            <pc:sldMk cId="3774383522" sldId="511"/>
            <ac:spMk id="4" creationId="{FDFD9461-45E0-4533-915D-0AAD4B329559}"/>
          </ac:spMkLst>
        </pc:spChg>
        <pc:spChg chg="add del mod">
          <ac:chgData name="li bo" userId="86e360d6c7446f46" providerId="LiveId" clId="{310D3C79-2669-314D-9979-58B751204764}" dt="2023-01-26T15:06:51.027" v="426"/>
          <ac:spMkLst>
            <pc:docMk/>
            <pc:sldMk cId="3774383522" sldId="511"/>
            <ac:spMk id="5" creationId="{42F403BE-A4DA-49D6-E70F-CDAF8D692D0D}"/>
          </ac:spMkLst>
        </pc:spChg>
        <pc:spChg chg="mod">
          <ac:chgData name="li bo" userId="86e360d6c7446f46" providerId="LiveId" clId="{310D3C79-2669-314D-9979-58B751204764}" dt="2023-01-26T14:37:12.290" v="266" actId="1076"/>
          <ac:spMkLst>
            <pc:docMk/>
            <pc:sldMk cId="3774383522" sldId="511"/>
            <ac:spMk id="16" creationId="{31750C8D-DCA0-43D0-9F72-2E022476CDE8}"/>
          </ac:spMkLst>
        </pc:spChg>
        <pc:spChg chg="mod">
          <ac:chgData name="li bo" userId="86e360d6c7446f46" providerId="LiveId" clId="{310D3C79-2669-314D-9979-58B751204764}" dt="2023-01-26T14:37:01.516" v="263" actId="2711"/>
          <ac:spMkLst>
            <pc:docMk/>
            <pc:sldMk cId="3774383522" sldId="511"/>
            <ac:spMk id="17" creationId="{090BBE18-E61E-459C-8AFF-492966803511}"/>
          </ac:spMkLst>
        </pc:spChg>
        <pc:picChg chg="mod">
          <ac:chgData name="li bo" userId="86e360d6c7446f46" providerId="LiveId" clId="{310D3C79-2669-314D-9979-58B751204764}" dt="2023-01-26T14:37:01.516" v="263" actId="2711"/>
          <ac:picMkLst>
            <pc:docMk/>
            <pc:sldMk cId="3774383522" sldId="511"/>
            <ac:picMk id="6" creationId="{72B0321E-26C7-465A-ADF0-0F98E62AAEFC}"/>
          </ac:picMkLst>
        </pc:picChg>
        <pc:picChg chg="mod">
          <ac:chgData name="li bo" userId="86e360d6c7446f46" providerId="LiveId" clId="{310D3C79-2669-314D-9979-58B751204764}" dt="2023-01-26T14:37:01.516" v="263" actId="2711"/>
          <ac:picMkLst>
            <pc:docMk/>
            <pc:sldMk cId="3774383522" sldId="511"/>
            <ac:picMk id="8" creationId="{0163B6D8-BF7D-47F3-A9E7-DCA850A333A3}"/>
          </ac:picMkLst>
        </pc:picChg>
        <pc:picChg chg="mod">
          <ac:chgData name="li bo" userId="86e360d6c7446f46" providerId="LiveId" clId="{310D3C79-2669-314D-9979-58B751204764}" dt="2023-01-26T14:37:01.516" v="263" actId="2711"/>
          <ac:picMkLst>
            <pc:docMk/>
            <pc:sldMk cId="3774383522" sldId="511"/>
            <ac:picMk id="12" creationId="{55F46154-3B07-4046-9D54-B1C77D61B471}"/>
          </ac:picMkLst>
        </pc:picChg>
        <pc:picChg chg="mod">
          <ac:chgData name="li bo" userId="86e360d6c7446f46" providerId="LiveId" clId="{310D3C79-2669-314D-9979-58B751204764}" dt="2023-01-26T14:37:01.516" v="263" actId="2711"/>
          <ac:picMkLst>
            <pc:docMk/>
            <pc:sldMk cId="3774383522" sldId="511"/>
            <ac:picMk id="14" creationId="{DA7C60F7-1C19-44F6-B28E-87DEFE27E551}"/>
          </ac:picMkLst>
        </pc:picChg>
      </pc:sldChg>
    </pc:docChg>
  </pc:docChgLst>
  <pc:docChgLst>
    <pc:chgData name="bo li" userId="86e360d6c7446f46" providerId="LiveId" clId="{310D3C79-2669-314D-9979-58B751204764}"/>
    <pc:docChg chg="undo custSel addSld delSld modSld sldOrd">
      <pc:chgData name="bo li" userId="86e360d6c7446f46" providerId="LiveId" clId="{310D3C79-2669-314D-9979-58B751204764}" dt="2023-03-31T02:56:08.446" v="202"/>
      <pc:docMkLst>
        <pc:docMk/>
      </pc:docMkLst>
      <pc:sldChg chg="addSp modSp">
        <pc:chgData name="bo li" userId="86e360d6c7446f46" providerId="LiveId" clId="{310D3C79-2669-314D-9979-58B751204764}" dt="2023-03-14T06:27:31.820" v="20"/>
        <pc:sldMkLst>
          <pc:docMk/>
          <pc:sldMk cId="136515721" sldId="376"/>
        </pc:sldMkLst>
        <pc:spChg chg="add mod">
          <ac:chgData name="bo li" userId="86e360d6c7446f46" providerId="LiveId" clId="{310D3C79-2669-314D-9979-58B751204764}" dt="2023-03-14T06:27:31.820" v="20"/>
          <ac:spMkLst>
            <pc:docMk/>
            <pc:sldMk cId="136515721" sldId="376"/>
            <ac:spMk id="3" creationId="{CA59ABD6-513F-9A64-75AF-5B999EE3E828}"/>
          </ac:spMkLst>
        </pc:spChg>
      </pc:sldChg>
      <pc:sldChg chg="addSp delSp modSp mod delAnim modAnim modNotesTx">
        <pc:chgData name="bo li" userId="86e360d6c7446f46" providerId="LiveId" clId="{310D3C79-2669-314D-9979-58B751204764}" dt="2023-03-15T07:01:34.823" v="97"/>
        <pc:sldMkLst>
          <pc:docMk/>
          <pc:sldMk cId="1904503983" sldId="396"/>
        </pc:sldMkLst>
        <pc:spChg chg="add mod">
          <ac:chgData name="bo li" userId="86e360d6c7446f46" providerId="LiveId" clId="{310D3C79-2669-314D-9979-58B751204764}" dt="2023-03-15T07:00:40.215" v="50" actId="1076"/>
          <ac:spMkLst>
            <pc:docMk/>
            <pc:sldMk cId="1904503983" sldId="396"/>
            <ac:spMk id="3" creationId="{1CCBAFDD-EFC4-FB51-91FE-25392AB1C058}"/>
          </ac:spMkLst>
        </pc:spChg>
        <pc:spChg chg="mod">
          <ac:chgData name="bo li" userId="86e360d6c7446f46" providerId="LiveId" clId="{310D3C79-2669-314D-9979-58B751204764}" dt="2023-03-15T07:00:06.495" v="39" actId="1076"/>
          <ac:spMkLst>
            <pc:docMk/>
            <pc:sldMk cId="1904503983" sldId="396"/>
            <ac:spMk id="12" creationId="{A7B54CAD-CB0E-4125-A10B-8347DE607B6D}"/>
          </ac:spMkLst>
        </pc:spChg>
        <pc:spChg chg="mod">
          <ac:chgData name="bo li" userId="86e360d6c7446f46" providerId="LiveId" clId="{310D3C79-2669-314D-9979-58B751204764}" dt="2023-03-15T07:00:28.851" v="44" actId="1076"/>
          <ac:spMkLst>
            <pc:docMk/>
            <pc:sldMk cId="1904503983" sldId="396"/>
            <ac:spMk id="23" creationId="{4F4686BA-96C1-46B1-A968-4569C3EC27CB}"/>
          </ac:spMkLst>
        </pc:spChg>
        <pc:spChg chg="del">
          <ac:chgData name="bo li" userId="86e360d6c7446f46" providerId="LiveId" clId="{310D3C79-2669-314D-9979-58B751204764}" dt="2023-03-15T06:59:50.152" v="36" actId="478"/>
          <ac:spMkLst>
            <pc:docMk/>
            <pc:sldMk cId="1904503983" sldId="396"/>
            <ac:spMk id="26" creationId="{C4A95E71-2911-4E26-8B9E-510F7491F0EF}"/>
          </ac:spMkLst>
        </pc:spChg>
        <pc:spChg chg="mod">
          <ac:chgData name="bo li" userId="86e360d6c7446f46" providerId="LiveId" clId="{310D3C79-2669-314D-9979-58B751204764}" dt="2023-03-15T07:00:03.001" v="38" actId="1076"/>
          <ac:spMkLst>
            <pc:docMk/>
            <pc:sldMk cId="1904503983" sldId="396"/>
            <ac:spMk id="27" creationId="{50AC4C09-E740-4F37-BCC5-0C505CBB5B4E}"/>
          </ac:spMkLst>
        </pc:spChg>
        <pc:picChg chg="mod">
          <ac:chgData name="bo li" userId="86e360d6c7446f46" providerId="LiveId" clId="{310D3C79-2669-314D-9979-58B751204764}" dt="2023-03-15T07:00:03.001" v="38" actId="1076"/>
          <ac:picMkLst>
            <pc:docMk/>
            <pc:sldMk cId="1904503983" sldId="396"/>
            <ac:picMk id="8" creationId="{35C2757A-98AF-405A-AEF6-1C8D86A05C2A}"/>
          </ac:picMkLst>
        </pc:picChg>
        <pc:picChg chg="mod">
          <ac:chgData name="bo li" userId="86e360d6c7446f46" providerId="LiveId" clId="{310D3C79-2669-314D-9979-58B751204764}" dt="2023-03-15T07:00:03.001" v="38" actId="1076"/>
          <ac:picMkLst>
            <pc:docMk/>
            <pc:sldMk cId="1904503983" sldId="396"/>
            <ac:picMk id="10" creationId="{AD6FC2FC-5301-48CA-92C6-48BC73FA768F}"/>
          </ac:picMkLst>
        </pc:picChg>
        <pc:picChg chg="mod">
          <ac:chgData name="bo li" userId="86e360d6c7446f46" providerId="LiveId" clId="{310D3C79-2669-314D-9979-58B751204764}" dt="2023-03-15T07:00:32.451" v="46" actId="1076"/>
          <ac:picMkLst>
            <pc:docMk/>
            <pc:sldMk cId="1904503983" sldId="396"/>
            <ac:picMk id="11" creationId="{B2978EF4-1477-48BA-8078-BE43CAA7984A}"/>
          </ac:picMkLst>
        </pc:picChg>
        <pc:picChg chg="mod">
          <ac:chgData name="bo li" userId="86e360d6c7446f46" providerId="LiveId" clId="{310D3C79-2669-314D-9979-58B751204764}" dt="2023-03-15T07:00:55.129" v="53" actId="1076"/>
          <ac:picMkLst>
            <pc:docMk/>
            <pc:sldMk cId="1904503983" sldId="396"/>
            <ac:picMk id="13" creationId="{E2F5E5DE-7C8C-474D-B25D-C831DF34C44F}"/>
          </ac:picMkLst>
        </pc:picChg>
        <pc:picChg chg="mod">
          <ac:chgData name="bo li" userId="86e360d6c7446f46" providerId="LiveId" clId="{310D3C79-2669-314D-9979-58B751204764}" dt="2023-03-15T07:00:53.117" v="52" actId="14100"/>
          <ac:picMkLst>
            <pc:docMk/>
            <pc:sldMk cId="1904503983" sldId="396"/>
            <ac:picMk id="25" creationId="{0F26ACB6-08D2-4545-AEB6-D6D1DA171AF6}"/>
          </ac:picMkLst>
        </pc:picChg>
      </pc:sldChg>
      <pc:sldChg chg="modSp">
        <pc:chgData name="bo li" userId="86e360d6c7446f46" providerId="LiveId" clId="{310D3C79-2669-314D-9979-58B751204764}" dt="2023-03-15T07:04:46.430" v="115" actId="2711"/>
        <pc:sldMkLst>
          <pc:docMk/>
          <pc:sldMk cId="2387335609" sldId="439"/>
        </pc:sldMkLst>
        <pc:spChg chg="mod">
          <ac:chgData name="bo li" userId="86e360d6c7446f46" providerId="LiveId" clId="{310D3C79-2669-314D-9979-58B751204764}" dt="2023-03-15T07:04:46.430" v="115" actId="2711"/>
          <ac:spMkLst>
            <pc:docMk/>
            <pc:sldMk cId="2387335609" sldId="439"/>
            <ac:spMk id="7" creationId="{D83632EE-29B2-4A63-A62A-1B33E6A3D64E}"/>
          </ac:spMkLst>
        </pc:spChg>
      </pc:sldChg>
      <pc:sldChg chg="addSp modSp mod">
        <pc:chgData name="bo li" userId="86e360d6c7446f46" providerId="LiveId" clId="{310D3C79-2669-314D-9979-58B751204764}" dt="2023-03-31T02:54:18.920" v="166"/>
        <pc:sldMkLst>
          <pc:docMk/>
          <pc:sldMk cId="932568070" sldId="452"/>
        </pc:sldMkLst>
        <pc:spChg chg="add mod">
          <ac:chgData name="bo li" userId="86e360d6c7446f46" providerId="LiveId" clId="{310D3C79-2669-314D-9979-58B751204764}" dt="2023-03-14T06:27:31.820" v="20"/>
          <ac:spMkLst>
            <pc:docMk/>
            <pc:sldMk cId="932568070" sldId="452"/>
            <ac:spMk id="2" creationId="{815B914C-773B-7E5A-583C-72DB31E33F5D}"/>
          </ac:spMkLst>
        </pc:spChg>
        <pc:spChg chg="mod">
          <ac:chgData name="bo li" userId="86e360d6c7446f46" providerId="LiveId" clId="{310D3C79-2669-314D-9979-58B751204764}" dt="2023-03-31T02:54:18.918" v="163" actId="20577"/>
          <ac:spMkLst>
            <pc:docMk/>
            <pc:sldMk cId="932568070" sldId="452"/>
            <ac:spMk id="11" creationId="{0F5953AF-9898-4389-9FD2-26CE43D5573B}"/>
          </ac:spMkLst>
        </pc:spChg>
        <pc:spChg chg="mod">
          <ac:chgData name="bo li" userId="86e360d6c7446f46" providerId="LiveId" clId="{310D3C79-2669-314D-9979-58B751204764}" dt="2023-03-31T02:54:18.919" v="164" actId="20577"/>
          <ac:spMkLst>
            <pc:docMk/>
            <pc:sldMk cId="932568070" sldId="452"/>
            <ac:spMk id="12" creationId="{E1418F43-48AE-4378-B1F8-EE52849E4332}"/>
          </ac:spMkLst>
        </pc:spChg>
        <pc:spChg chg="mod">
          <ac:chgData name="bo li" userId="86e360d6c7446f46" providerId="LiveId" clId="{310D3C79-2669-314D-9979-58B751204764}" dt="2023-03-31T02:54:18.920" v="165"/>
          <ac:spMkLst>
            <pc:docMk/>
            <pc:sldMk cId="932568070" sldId="452"/>
            <ac:spMk id="16" creationId="{C6E7F27E-24EC-4885-9B8E-2C9528EC1D35}"/>
          </ac:spMkLst>
        </pc:spChg>
        <pc:picChg chg="mod">
          <ac:chgData name="bo li" userId="86e360d6c7446f46" providerId="LiveId" clId="{310D3C79-2669-314D-9979-58B751204764}" dt="2023-03-31T02:54:18.920" v="166"/>
          <ac:picMkLst>
            <pc:docMk/>
            <pc:sldMk cId="932568070" sldId="452"/>
            <ac:picMk id="5" creationId="{DC45744D-0346-4858-8F0B-C3BD25A366E6}"/>
          </ac:picMkLst>
        </pc:picChg>
      </pc:sldChg>
      <pc:sldChg chg="modSp mod">
        <pc:chgData name="bo li" userId="86e360d6c7446f46" providerId="LiveId" clId="{310D3C79-2669-314D-9979-58B751204764}" dt="2023-03-27T07:52:19.184" v="150" actId="113"/>
        <pc:sldMkLst>
          <pc:docMk/>
          <pc:sldMk cId="4179296304" sldId="454"/>
        </pc:sldMkLst>
        <pc:spChg chg="mod">
          <ac:chgData name="bo li" userId="86e360d6c7446f46" providerId="LiveId" clId="{310D3C79-2669-314D-9979-58B751204764}" dt="2023-03-27T07:52:19.184" v="150" actId="113"/>
          <ac:spMkLst>
            <pc:docMk/>
            <pc:sldMk cId="4179296304" sldId="454"/>
            <ac:spMk id="4" creationId="{70BCCE62-7793-4A4E-A9E7-D4843DB45F27}"/>
          </ac:spMkLst>
        </pc:spChg>
      </pc:sldChg>
      <pc:sldChg chg="addSp modSp mod">
        <pc:chgData name="bo li" userId="86e360d6c7446f46" providerId="LiveId" clId="{310D3C79-2669-314D-9979-58B751204764}" dt="2023-03-31T02:56:08.446" v="202"/>
        <pc:sldMkLst>
          <pc:docMk/>
          <pc:sldMk cId="3301246440" sldId="457"/>
        </pc:sldMkLst>
        <pc:spChg chg="add mod">
          <ac:chgData name="bo li" userId="86e360d6c7446f46" providerId="LiveId" clId="{310D3C79-2669-314D-9979-58B751204764}" dt="2023-03-14T06:27:31.820" v="20"/>
          <ac:spMkLst>
            <pc:docMk/>
            <pc:sldMk cId="3301246440" sldId="457"/>
            <ac:spMk id="2" creationId="{E45C8796-C5BA-374E-2866-D724DE97073D}"/>
          </ac:spMkLst>
        </pc:spChg>
        <pc:spChg chg="mod">
          <ac:chgData name="bo li" userId="86e360d6c7446f46" providerId="LiveId" clId="{310D3C79-2669-314D-9979-58B751204764}" dt="2023-03-31T02:56:08.445" v="199" actId="20577"/>
          <ac:spMkLst>
            <pc:docMk/>
            <pc:sldMk cId="3301246440" sldId="457"/>
            <ac:spMk id="11" creationId="{37528FD1-6B95-4A98-A1B4-3A1E10ABD204}"/>
          </ac:spMkLst>
        </pc:spChg>
        <pc:spChg chg="mod">
          <ac:chgData name="bo li" userId="86e360d6c7446f46" providerId="LiveId" clId="{310D3C79-2669-314D-9979-58B751204764}" dt="2023-03-31T02:56:08.445" v="200" actId="20577"/>
          <ac:spMkLst>
            <pc:docMk/>
            <pc:sldMk cId="3301246440" sldId="457"/>
            <ac:spMk id="12" creationId="{4E0CD498-53E9-4144-A6AC-EF89E48DAE0D}"/>
          </ac:spMkLst>
        </pc:spChg>
        <pc:spChg chg="mod">
          <ac:chgData name="bo li" userId="86e360d6c7446f46" providerId="LiveId" clId="{310D3C79-2669-314D-9979-58B751204764}" dt="2023-03-31T02:56:08.446" v="201"/>
          <ac:spMkLst>
            <pc:docMk/>
            <pc:sldMk cId="3301246440" sldId="457"/>
            <ac:spMk id="16" creationId="{7F11A4D0-37FD-4EC6-B242-AD705B1FEEC9}"/>
          </ac:spMkLst>
        </pc:spChg>
        <pc:picChg chg="mod">
          <ac:chgData name="bo li" userId="86e360d6c7446f46" providerId="LiveId" clId="{310D3C79-2669-314D-9979-58B751204764}" dt="2023-03-31T02:56:08.446" v="202"/>
          <ac:picMkLst>
            <pc:docMk/>
            <pc:sldMk cId="3301246440" sldId="457"/>
            <ac:picMk id="5" creationId="{AE4050F7-E9D1-4916-95E8-4262FA06FE4E}"/>
          </ac:picMkLst>
        </pc:picChg>
      </pc:sldChg>
      <pc:sldChg chg="addSp modSp">
        <pc:chgData name="bo li" userId="86e360d6c7446f46" providerId="LiveId" clId="{310D3C79-2669-314D-9979-58B751204764}" dt="2023-03-14T06:27:31.820" v="20"/>
        <pc:sldMkLst>
          <pc:docMk/>
          <pc:sldMk cId="662364329" sldId="458"/>
        </pc:sldMkLst>
        <pc:spChg chg="add mod">
          <ac:chgData name="bo li" userId="86e360d6c7446f46" providerId="LiveId" clId="{310D3C79-2669-314D-9979-58B751204764}" dt="2023-03-14T06:27:31.820" v="20"/>
          <ac:spMkLst>
            <pc:docMk/>
            <pc:sldMk cId="662364329" sldId="458"/>
            <ac:spMk id="5" creationId="{D6FD9ADA-C8CC-273D-FE31-31318CB3E765}"/>
          </ac:spMkLst>
        </pc:spChg>
      </pc:sldChg>
      <pc:sldChg chg="modSp mod">
        <pc:chgData name="bo li" userId="86e360d6c7446f46" providerId="LiveId" clId="{310D3C79-2669-314D-9979-58B751204764}" dt="2023-03-31T02:55:29.567" v="194" actId="15"/>
        <pc:sldMkLst>
          <pc:docMk/>
          <pc:sldMk cId="3947173040" sldId="463"/>
        </pc:sldMkLst>
        <pc:spChg chg="mod">
          <ac:chgData name="bo li" userId="86e360d6c7446f46" providerId="LiveId" clId="{310D3C79-2669-314D-9979-58B751204764}" dt="2023-03-31T02:55:29.567" v="194" actId="15"/>
          <ac:spMkLst>
            <pc:docMk/>
            <pc:sldMk cId="3947173040" sldId="463"/>
            <ac:spMk id="6" creationId="{07F716DC-50DA-4368-8405-5C542A1A2D08}"/>
          </ac:spMkLst>
        </pc:spChg>
        <pc:spChg chg="mod">
          <ac:chgData name="bo li" userId="86e360d6c7446f46" providerId="LiveId" clId="{310D3C79-2669-314D-9979-58B751204764}" dt="2023-03-31T02:55:06.493" v="188" actId="1076"/>
          <ac:spMkLst>
            <pc:docMk/>
            <pc:sldMk cId="3947173040" sldId="463"/>
            <ac:spMk id="9" creationId="{26C565C0-EFF6-4CD2-A84F-5A44F24ABE78}"/>
          </ac:spMkLst>
        </pc:spChg>
        <pc:spChg chg="mod">
          <ac:chgData name="bo li" userId="86e360d6c7446f46" providerId="LiveId" clId="{310D3C79-2669-314D-9979-58B751204764}" dt="2023-03-31T02:55:06.493" v="188" actId="1076"/>
          <ac:spMkLst>
            <pc:docMk/>
            <pc:sldMk cId="3947173040" sldId="463"/>
            <ac:spMk id="10" creationId="{3214D274-2289-4571-9F80-31E676BFA0C6}"/>
          </ac:spMkLst>
        </pc:spChg>
        <pc:spChg chg="mod">
          <ac:chgData name="bo li" userId="86e360d6c7446f46" providerId="LiveId" clId="{310D3C79-2669-314D-9979-58B751204764}" dt="2023-03-31T02:55:12.821" v="190" actId="1076"/>
          <ac:spMkLst>
            <pc:docMk/>
            <pc:sldMk cId="3947173040" sldId="463"/>
            <ac:spMk id="14" creationId="{9D57CFF5-4331-4DCA-B684-BCB6B4E36A29}"/>
          </ac:spMkLst>
        </pc:spChg>
        <pc:grpChg chg="mod">
          <ac:chgData name="bo li" userId="86e360d6c7446f46" providerId="LiveId" clId="{310D3C79-2669-314D-9979-58B751204764}" dt="2023-03-31T02:55:06.493" v="188" actId="1076"/>
          <ac:grpSpMkLst>
            <pc:docMk/>
            <pc:sldMk cId="3947173040" sldId="463"/>
            <ac:grpSpMk id="5" creationId="{E5210328-2125-4CCC-BC77-6EAF5E545C11}"/>
          </ac:grpSpMkLst>
        </pc:grpChg>
        <pc:grpChg chg="mod">
          <ac:chgData name="bo li" userId="86e360d6c7446f46" providerId="LiveId" clId="{310D3C79-2669-314D-9979-58B751204764}" dt="2023-03-31T02:55:06.493" v="188" actId="1076"/>
          <ac:grpSpMkLst>
            <pc:docMk/>
            <pc:sldMk cId="3947173040" sldId="463"/>
            <ac:grpSpMk id="7" creationId="{4CB3F24B-104F-4A41-8688-FE76D7824C2B}"/>
          </ac:grpSpMkLst>
        </pc:grpChg>
        <pc:picChg chg="mod">
          <ac:chgData name="bo li" userId="86e360d6c7446f46" providerId="LiveId" clId="{310D3C79-2669-314D-9979-58B751204764}" dt="2023-03-31T02:55:06.493" v="188" actId="1076"/>
          <ac:picMkLst>
            <pc:docMk/>
            <pc:sldMk cId="3947173040" sldId="463"/>
            <ac:picMk id="6146" creationId="{9A8312A9-BC02-4410-BD1E-E77846066898}"/>
          </ac:picMkLst>
        </pc:picChg>
        <pc:picChg chg="mod">
          <ac:chgData name="bo li" userId="86e360d6c7446f46" providerId="LiveId" clId="{310D3C79-2669-314D-9979-58B751204764}" dt="2023-03-31T02:55:06.493" v="188" actId="1076"/>
          <ac:picMkLst>
            <pc:docMk/>
            <pc:sldMk cId="3947173040" sldId="463"/>
            <ac:picMk id="6150" creationId="{013D6AA4-3C94-4B2D-B85D-D410341CF6F3}"/>
          </ac:picMkLst>
        </pc:picChg>
      </pc:sldChg>
      <pc:sldChg chg="addSp modSp add">
        <pc:chgData name="bo li" userId="86e360d6c7446f46" providerId="LiveId" clId="{310D3C79-2669-314D-9979-58B751204764}" dt="2023-03-14T06:27:31.820" v="20"/>
        <pc:sldMkLst>
          <pc:docMk/>
          <pc:sldMk cId="988960084" sldId="472"/>
        </pc:sldMkLst>
        <pc:spChg chg="add mod">
          <ac:chgData name="bo li" userId="86e360d6c7446f46" providerId="LiveId" clId="{310D3C79-2669-314D-9979-58B751204764}" dt="2023-03-14T06:27:31.820" v="20"/>
          <ac:spMkLst>
            <pc:docMk/>
            <pc:sldMk cId="988960084" sldId="472"/>
            <ac:spMk id="2" creationId="{9D4BCA11-C5DA-FBCA-3261-6755C305F068}"/>
          </ac:spMkLst>
        </pc:spChg>
      </pc:sldChg>
      <pc:sldChg chg="del ord">
        <pc:chgData name="bo li" userId="86e360d6c7446f46" providerId="LiveId" clId="{310D3C79-2669-314D-9979-58B751204764}" dt="2023-03-14T06:27:18.226" v="18" actId="2696"/>
        <pc:sldMkLst>
          <pc:docMk/>
          <pc:sldMk cId="1723881166" sldId="472"/>
        </pc:sldMkLst>
      </pc:sldChg>
      <pc:sldChg chg="addSp delSp modSp mod">
        <pc:chgData name="bo li" userId="86e360d6c7446f46" providerId="LiveId" clId="{310D3C79-2669-314D-9979-58B751204764}" dt="2023-03-21T03:35:12.907" v="141" actId="478"/>
        <pc:sldMkLst>
          <pc:docMk/>
          <pc:sldMk cId="3774383522" sldId="511"/>
        </pc:sldMkLst>
        <pc:spChg chg="add del mod">
          <ac:chgData name="bo li" userId="86e360d6c7446f46" providerId="LiveId" clId="{310D3C79-2669-314D-9979-58B751204764}" dt="2023-03-21T03:35:12.907" v="141" actId="478"/>
          <ac:spMkLst>
            <pc:docMk/>
            <pc:sldMk cId="3774383522" sldId="511"/>
            <ac:spMk id="3" creationId="{B8AEBDF1-74EF-9C2F-45B1-C57D30807087}"/>
          </ac:spMkLst>
        </pc:spChg>
      </pc:sldChg>
    </pc:docChg>
  </pc:docChgLst>
  <pc:docChgLst>
    <pc:chgData name="li bo" userId="86e360d6c7446f46" providerId="LiveId" clId="{9FCF6CF3-C599-4A39-AA6B-F70C0E0C89D5}"/>
    <pc:docChg chg="custSel addSld delSld modSld">
      <pc:chgData name="li bo" userId="86e360d6c7446f46" providerId="LiveId" clId="{9FCF6CF3-C599-4A39-AA6B-F70C0E0C89D5}" dt="2023-01-26T15:16:55.649" v="86" actId="1076"/>
      <pc:docMkLst>
        <pc:docMk/>
      </pc:docMkLst>
      <pc:sldChg chg="modSp">
        <pc:chgData name="li bo" userId="86e360d6c7446f46" providerId="LiveId" clId="{9FCF6CF3-C599-4A39-AA6B-F70C0E0C89D5}" dt="2023-01-26T15:15:06.294" v="47"/>
        <pc:sldMkLst>
          <pc:docMk/>
          <pc:sldMk cId="2727095081" sldId="375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727095081" sldId="375"/>
            <ac:spMk id="2" creationId="{0C70AEE4-E09A-43BB-B246-3FFE4B368F0F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36515721" sldId="376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36515721" sldId="376"/>
            <ac:spMk id="2" creationId="{6C99C43A-F26B-412F-B477-BFBD6C4BAED6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022085994" sldId="392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022085994" sldId="392"/>
            <ac:spMk id="2" creationId="{DFE24A87-5450-4610-8201-718B1A6C82C1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454618534" sldId="395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454618534" sldId="395"/>
            <ac:spMk id="2" creationId="{C53E98FF-C5A1-41AE-8918-7750DAC69200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904503983" sldId="396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904503983" sldId="396"/>
            <ac:spMk id="2" creationId="{C448DBAF-B3BB-4774-ADAA-2AB4FDFD0389}"/>
          </ac:spMkLst>
        </pc:spChg>
      </pc:sldChg>
      <pc:sldChg chg="del">
        <pc:chgData name="li bo" userId="86e360d6c7446f46" providerId="LiveId" clId="{9FCF6CF3-C599-4A39-AA6B-F70C0E0C89D5}" dt="2023-01-06T09:54:47.878" v="2" actId="47"/>
        <pc:sldMkLst>
          <pc:docMk/>
          <pc:sldMk cId="202595257" sldId="397"/>
        </pc:sldMkLst>
      </pc:sldChg>
      <pc:sldChg chg="del">
        <pc:chgData name="li bo" userId="86e360d6c7446f46" providerId="LiveId" clId="{9FCF6CF3-C599-4A39-AA6B-F70C0E0C89D5}" dt="2023-01-06T09:55:50.659" v="5" actId="47"/>
        <pc:sldMkLst>
          <pc:docMk/>
          <pc:sldMk cId="3355572902" sldId="399"/>
        </pc:sldMkLst>
      </pc:sldChg>
      <pc:sldChg chg="del">
        <pc:chgData name="li bo" userId="86e360d6c7446f46" providerId="LiveId" clId="{9FCF6CF3-C599-4A39-AA6B-F70C0E0C89D5}" dt="2023-01-06T09:55:24.763" v="3" actId="47"/>
        <pc:sldMkLst>
          <pc:docMk/>
          <pc:sldMk cId="2598753841" sldId="400"/>
        </pc:sldMkLst>
      </pc:sldChg>
      <pc:sldChg chg="del">
        <pc:chgData name="li bo" userId="86e360d6c7446f46" providerId="LiveId" clId="{9FCF6CF3-C599-4A39-AA6B-F70C0E0C89D5}" dt="2023-01-06T09:55:56.459" v="6" actId="47"/>
        <pc:sldMkLst>
          <pc:docMk/>
          <pc:sldMk cId="1208564877" sldId="401"/>
        </pc:sldMkLst>
      </pc:sldChg>
      <pc:sldChg chg="del">
        <pc:chgData name="li bo" userId="86e360d6c7446f46" providerId="LiveId" clId="{9FCF6CF3-C599-4A39-AA6B-F70C0E0C89D5}" dt="2023-01-06T09:54:40.935" v="1" actId="47"/>
        <pc:sldMkLst>
          <pc:docMk/>
          <pc:sldMk cId="485940890" sldId="402"/>
        </pc:sldMkLst>
      </pc:sldChg>
      <pc:sldChg chg="del">
        <pc:chgData name="li bo" userId="86e360d6c7446f46" providerId="LiveId" clId="{9FCF6CF3-C599-4A39-AA6B-F70C0E0C89D5}" dt="2023-01-06T09:54:34.345" v="0" actId="47"/>
        <pc:sldMkLst>
          <pc:docMk/>
          <pc:sldMk cId="3421086436" sldId="404"/>
        </pc:sldMkLst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487553749" sldId="433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487553749" sldId="433"/>
            <ac:spMk id="3" creationId="{354342C8-5AEF-4B54-A5C1-A52178AAC398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689538233" sldId="434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689538233" sldId="434"/>
            <ac:spMk id="2" creationId="{1B32F0BD-28E5-4374-B4E8-9B116A54E490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783562670" sldId="435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783562670" sldId="435"/>
            <ac:spMk id="2" creationId="{EABB58E0-0174-411F-8E25-93842D70340D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865775808" sldId="436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865775808" sldId="436"/>
            <ac:spMk id="2" creationId="{64563794-FA36-4D84-B5C5-9A73498A5C6D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786372440" sldId="438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786372440" sldId="438"/>
            <ac:spMk id="2" creationId="{AE474DF8-3B82-43DA-8B86-A8BF45F9C0B8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387335609" sldId="439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387335609" sldId="439"/>
            <ac:spMk id="2" creationId="{08A93BDC-5BB6-4DAF-A19D-8B59935E7940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4103897437" sldId="440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4103897437" sldId="440"/>
            <ac:spMk id="2" creationId="{1473F1AD-8D51-416E-8993-1F065F8E3829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3418415575" sldId="441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418415575" sldId="441"/>
            <ac:spMk id="6" creationId="{DC81B956-D079-469D-8D42-8EB7C97FAE86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3579830197" sldId="442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579830197" sldId="442"/>
            <ac:spMk id="2" creationId="{3570083F-8573-4C45-A6BC-1E2ED7803F2D}"/>
          </ac:spMkLst>
        </pc:spChg>
      </pc:sldChg>
      <pc:sldChg chg="del">
        <pc:chgData name="li bo" userId="86e360d6c7446f46" providerId="LiveId" clId="{9FCF6CF3-C599-4A39-AA6B-F70C0E0C89D5}" dt="2023-01-06T09:56:35.442" v="7" actId="47"/>
        <pc:sldMkLst>
          <pc:docMk/>
          <pc:sldMk cId="487440179" sldId="443"/>
        </pc:sldMkLst>
      </pc:sldChg>
      <pc:sldChg chg="del">
        <pc:chgData name="li bo" userId="86e360d6c7446f46" providerId="LiveId" clId="{9FCF6CF3-C599-4A39-AA6B-F70C0E0C89D5}" dt="2023-01-06T09:56:39.654" v="8" actId="47"/>
        <pc:sldMkLst>
          <pc:docMk/>
          <pc:sldMk cId="3834862947" sldId="444"/>
        </pc:sldMkLst>
      </pc:sldChg>
      <pc:sldChg chg="del">
        <pc:chgData name="li bo" userId="86e360d6c7446f46" providerId="LiveId" clId="{9FCF6CF3-C599-4A39-AA6B-F70C0E0C89D5}" dt="2023-01-06T09:56:47.080" v="9" actId="47"/>
        <pc:sldMkLst>
          <pc:docMk/>
          <pc:sldMk cId="304146307" sldId="445"/>
        </pc:sldMkLst>
      </pc:sldChg>
      <pc:sldChg chg="del">
        <pc:chgData name="li bo" userId="86e360d6c7446f46" providerId="LiveId" clId="{9FCF6CF3-C599-4A39-AA6B-F70C0E0C89D5}" dt="2023-01-06T09:56:52.900" v="10" actId="2696"/>
        <pc:sldMkLst>
          <pc:docMk/>
          <pc:sldMk cId="1541772769" sldId="447"/>
        </pc:sldMkLst>
      </pc:sldChg>
      <pc:sldChg chg="del">
        <pc:chgData name="li bo" userId="86e360d6c7446f46" providerId="LiveId" clId="{9FCF6CF3-C599-4A39-AA6B-F70C0E0C89D5}" dt="2023-01-06T09:56:52.900" v="10" actId="2696"/>
        <pc:sldMkLst>
          <pc:docMk/>
          <pc:sldMk cId="4114322820" sldId="448"/>
        </pc:sldMkLst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601554712" sldId="449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601554712" sldId="449"/>
            <ac:spMk id="2" creationId="{1DB54150-68C2-4E71-8670-DD104733A858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981187333" sldId="450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981187333" sldId="450"/>
            <ac:spMk id="2" creationId="{70913D3C-0BE8-4048-BA0C-8041737F4FBD}"/>
          </ac:spMkLst>
        </pc:spChg>
      </pc:sldChg>
      <pc:sldChg chg="del">
        <pc:chgData name="li bo" userId="86e360d6c7446f46" providerId="LiveId" clId="{9FCF6CF3-C599-4A39-AA6B-F70C0E0C89D5}" dt="2023-01-06T09:58:45.818" v="30" actId="47"/>
        <pc:sldMkLst>
          <pc:docMk/>
          <pc:sldMk cId="2455339626" sldId="451"/>
        </pc:sldMkLst>
      </pc:sldChg>
      <pc:sldChg chg="modSp mod">
        <pc:chgData name="li bo" userId="86e360d6c7446f46" providerId="LiveId" clId="{9FCF6CF3-C599-4A39-AA6B-F70C0E0C89D5}" dt="2023-01-26T15:15:30.535" v="53"/>
        <pc:sldMkLst>
          <pc:docMk/>
          <pc:sldMk cId="932568070" sldId="452"/>
        </pc:sldMkLst>
        <pc:spChg chg="mod">
          <ac:chgData name="li bo" userId="86e360d6c7446f46" providerId="LiveId" clId="{9FCF6CF3-C599-4A39-AA6B-F70C0E0C89D5}" dt="2023-01-26T15:15:30.534" v="50"/>
          <ac:spMkLst>
            <pc:docMk/>
            <pc:sldMk cId="932568070" sldId="452"/>
            <ac:spMk id="16" creationId="{C6E7F27E-24EC-4885-9B8E-2C9528EC1D35}"/>
          </ac:spMkLst>
        </pc:spChg>
        <pc:spChg chg="mod">
          <ac:chgData name="li bo" userId="86e360d6c7446f46" providerId="LiveId" clId="{9FCF6CF3-C599-4A39-AA6B-F70C0E0C89D5}" dt="2023-01-26T15:15:30.533" v="49"/>
          <ac:spMkLst>
            <pc:docMk/>
            <pc:sldMk cId="932568070" sldId="452"/>
            <ac:spMk id="17" creationId="{FDE260B1-00AF-4266-AEC3-AF477C91ED79}"/>
          </ac:spMkLst>
        </pc:spChg>
        <pc:spChg chg="mod">
          <ac:chgData name="li bo" userId="86e360d6c7446f46" providerId="LiveId" clId="{9FCF6CF3-C599-4A39-AA6B-F70C0E0C89D5}" dt="2023-01-26T15:15:30.533" v="49"/>
          <ac:spMkLst>
            <pc:docMk/>
            <pc:sldMk cId="932568070" sldId="452"/>
            <ac:spMk id="18" creationId="{C5FF49A3-A414-4622-B5CA-C5295C56EBE2}"/>
          </ac:spMkLst>
        </pc:spChg>
        <pc:spChg chg="mod">
          <ac:chgData name="li bo" userId="86e360d6c7446f46" providerId="LiveId" clId="{9FCF6CF3-C599-4A39-AA6B-F70C0E0C89D5}" dt="2023-01-26T15:15:30.533" v="49"/>
          <ac:spMkLst>
            <pc:docMk/>
            <pc:sldMk cId="932568070" sldId="452"/>
            <ac:spMk id="19" creationId="{3E7A3DCA-4061-4216-A1BF-C067813A6170}"/>
          </ac:spMkLst>
        </pc:spChg>
        <pc:grpChg chg="mod">
          <ac:chgData name="li bo" userId="86e360d6c7446f46" providerId="LiveId" clId="{9FCF6CF3-C599-4A39-AA6B-F70C0E0C89D5}" dt="2023-01-26T15:15:30.534" v="51"/>
          <ac:grpSpMkLst>
            <pc:docMk/>
            <pc:sldMk cId="932568070" sldId="452"/>
            <ac:grpSpMk id="20" creationId="{7B9499D3-EE41-4E01-8369-B29C53D1F912}"/>
          </ac:grpSpMkLst>
        </pc:grpChg>
        <pc:picChg chg="mod ord">
          <ac:chgData name="li bo" userId="86e360d6c7446f46" providerId="LiveId" clId="{9FCF6CF3-C599-4A39-AA6B-F70C0E0C89D5}" dt="2023-01-26T15:15:30.535" v="53"/>
          <ac:picMkLst>
            <pc:docMk/>
            <pc:sldMk cId="932568070" sldId="452"/>
            <ac:picMk id="5" creationId="{DC45744D-0346-4858-8F0B-C3BD25A366E6}"/>
          </ac:picMkLst>
        </pc:picChg>
      </pc:sldChg>
      <pc:sldChg chg="modSp modNotesTx">
        <pc:chgData name="li bo" userId="86e360d6c7446f46" providerId="LiveId" clId="{9FCF6CF3-C599-4A39-AA6B-F70C0E0C89D5}" dt="2023-01-26T15:15:06.294" v="47"/>
        <pc:sldMkLst>
          <pc:docMk/>
          <pc:sldMk cId="4179296304" sldId="454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4179296304" sldId="454"/>
            <ac:spMk id="2" creationId="{B0D97F4C-ACA6-4F7A-8ED4-406DF0BE7E69}"/>
          </ac:spMkLst>
        </pc:spChg>
      </pc:sldChg>
      <pc:sldChg chg="modSp mod">
        <pc:chgData name="li bo" userId="86e360d6c7446f46" providerId="LiveId" clId="{9FCF6CF3-C599-4A39-AA6B-F70C0E0C89D5}" dt="2023-01-26T15:16:55.649" v="86" actId="1076"/>
        <pc:sldMkLst>
          <pc:docMk/>
          <pc:sldMk cId="497691494" sldId="455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497691494" sldId="455"/>
            <ac:spMk id="2" creationId="{079A6868-2BA3-42C2-8158-31EFFFD02D10}"/>
          </ac:spMkLst>
        </pc:spChg>
        <pc:spChg chg="mod">
          <ac:chgData name="li bo" userId="86e360d6c7446f46" providerId="LiveId" clId="{9FCF6CF3-C599-4A39-AA6B-F70C0E0C89D5}" dt="2023-01-26T15:16:46.209" v="83" actId="1076"/>
          <ac:spMkLst>
            <pc:docMk/>
            <pc:sldMk cId="497691494" sldId="455"/>
            <ac:spMk id="5" creationId="{27137696-9DA5-40FB-9E5A-541DC75B405D}"/>
          </ac:spMkLst>
        </pc:spChg>
        <pc:spChg chg="mod">
          <ac:chgData name="li bo" userId="86e360d6c7446f46" providerId="LiveId" clId="{9FCF6CF3-C599-4A39-AA6B-F70C0E0C89D5}" dt="2023-01-26T15:16:55.649" v="86" actId="1076"/>
          <ac:spMkLst>
            <pc:docMk/>
            <pc:sldMk cId="497691494" sldId="455"/>
            <ac:spMk id="14" creationId="{2FB77776-6AE4-41F7-81F2-883152BB811C}"/>
          </ac:spMkLst>
        </pc:spChg>
        <pc:spChg chg="mod">
          <ac:chgData name="li bo" userId="86e360d6c7446f46" providerId="LiveId" clId="{9FCF6CF3-C599-4A39-AA6B-F70C0E0C89D5}" dt="2023-01-26T15:16:38.803" v="80" actId="1076"/>
          <ac:spMkLst>
            <pc:docMk/>
            <pc:sldMk cId="497691494" sldId="455"/>
            <ac:spMk id="15" creationId="{A309AB01-2A23-4BE8-AB65-B592C02A7842}"/>
          </ac:spMkLst>
        </pc:spChg>
        <pc:spChg chg="mod">
          <ac:chgData name="li bo" userId="86e360d6c7446f46" providerId="LiveId" clId="{9FCF6CF3-C599-4A39-AA6B-F70C0E0C89D5}" dt="2023-01-26T15:16:35.685" v="79" actId="1076"/>
          <ac:spMkLst>
            <pc:docMk/>
            <pc:sldMk cId="497691494" sldId="455"/>
            <ac:spMk id="16" creationId="{36528847-5C92-4E6F-9D1E-6C4A609C4687}"/>
          </ac:spMkLst>
        </pc:spChg>
        <pc:picChg chg="mod">
          <ac:chgData name="li bo" userId="86e360d6c7446f46" providerId="LiveId" clId="{9FCF6CF3-C599-4A39-AA6B-F70C0E0C89D5}" dt="2023-01-26T15:16:43.847" v="82" actId="1076"/>
          <ac:picMkLst>
            <pc:docMk/>
            <pc:sldMk cId="497691494" sldId="455"/>
            <ac:picMk id="2052" creationId="{91D2BF3E-D11D-47DE-AACF-0E0D2DF5A0F2}"/>
          </ac:picMkLst>
        </pc:picChg>
        <pc:picChg chg="mod">
          <ac:chgData name="li bo" userId="86e360d6c7446f46" providerId="LiveId" clId="{9FCF6CF3-C599-4A39-AA6B-F70C0E0C89D5}" dt="2023-01-26T15:16:32.443" v="78" actId="14100"/>
          <ac:picMkLst>
            <pc:docMk/>
            <pc:sldMk cId="497691494" sldId="455"/>
            <ac:picMk id="2056" creationId="{6F514D44-8041-416B-A689-CC85DA1DC8C3}"/>
          </ac:picMkLst>
        </pc:picChg>
        <pc:picChg chg="mod">
          <ac:chgData name="li bo" userId="86e360d6c7446f46" providerId="LiveId" clId="{9FCF6CF3-C599-4A39-AA6B-F70C0E0C89D5}" dt="2023-01-26T15:16:52.461" v="85" actId="1076"/>
          <ac:picMkLst>
            <pc:docMk/>
            <pc:sldMk cId="497691494" sldId="455"/>
            <ac:picMk id="2058" creationId="{1FCB3638-7298-48DE-8C3E-1CB6723D8F68}"/>
          </ac:picMkLst>
        </pc:pic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425635135" sldId="456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425635135" sldId="456"/>
            <ac:spMk id="2" creationId="{01A27CD1-EA99-44FE-9BD3-BB8FA2DD2B67}"/>
          </ac:spMkLst>
        </pc:spChg>
      </pc:sldChg>
      <pc:sldChg chg="modSp mod">
        <pc:chgData name="li bo" userId="86e360d6c7446f46" providerId="LiveId" clId="{9FCF6CF3-C599-4A39-AA6B-F70C0E0C89D5}" dt="2023-01-26T15:16:23.124" v="77"/>
        <pc:sldMkLst>
          <pc:docMk/>
          <pc:sldMk cId="3301246440" sldId="457"/>
        </pc:sldMkLst>
        <pc:spChg chg="mod">
          <ac:chgData name="li bo" userId="86e360d6c7446f46" providerId="LiveId" clId="{9FCF6CF3-C599-4A39-AA6B-F70C0E0C89D5}" dt="2023-01-26T15:16:23.124" v="74"/>
          <ac:spMkLst>
            <pc:docMk/>
            <pc:sldMk cId="3301246440" sldId="457"/>
            <ac:spMk id="16" creationId="{7F11A4D0-37FD-4EC6-B242-AD705B1FEEC9}"/>
          </ac:spMkLst>
        </pc:spChg>
        <pc:spChg chg="mod">
          <ac:chgData name="li bo" userId="86e360d6c7446f46" providerId="LiveId" clId="{9FCF6CF3-C599-4A39-AA6B-F70C0E0C89D5}" dt="2023-01-26T15:16:23.124" v="73"/>
          <ac:spMkLst>
            <pc:docMk/>
            <pc:sldMk cId="3301246440" sldId="457"/>
            <ac:spMk id="17" creationId="{C1497846-23A7-4321-BA76-4432B77A5A08}"/>
          </ac:spMkLst>
        </pc:spChg>
        <pc:spChg chg="mod">
          <ac:chgData name="li bo" userId="86e360d6c7446f46" providerId="LiveId" clId="{9FCF6CF3-C599-4A39-AA6B-F70C0E0C89D5}" dt="2023-01-26T15:16:23.124" v="73"/>
          <ac:spMkLst>
            <pc:docMk/>
            <pc:sldMk cId="3301246440" sldId="457"/>
            <ac:spMk id="18" creationId="{3294374A-CAD8-4677-AF9F-79FBAC2CE7BE}"/>
          </ac:spMkLst>
        </pc:spChg>
        <pc:spChg chg="mod">
          <ac:chgData name="li bo" userId="86e360d6c7446f46" providerId="LiveId" clId="{9FCF6CF3-C599-4A39-AA6B-F70C0E0C89D5}" dt="2023-01-26T15:16:23.124" v="73"/>
          <ac:spMkLst>
            <pc:docMk/>
            <pc:sldMk cId="3301246440" sldId="457"/>
            <ac:spMk id="19" creationId="{741828BB-DDB0-4344-AD98-01CD4EA1AB34}"/>
          </ac:spMkLst>
        </pc:spChg>
        <pc:grpChg chg="mod">
          <ac:chgData name="li bo" userId="86e360d6c7446f46" providerId="LiveId" clId="{9FCF6CF3-C599-4A39-AA6B-F70C0E0C89D5}" dt="2023-01-26T15:16:23.124" v="75"/>
          <ac:grpSpMkLst>
            <pc:docMk/>
            <pc:sldMk cId="3301246440" sldId="457"/>
            <ac:grpSpMk id="20" creationId="{8A916483-FE4A-462F-AE6D-5D325FE1D3DD}"/>
          </ac:grpSpMkLst>
        </pc:grpChg>
        <pc:picChg chg="mod ord">
          <ac:chgData name="li bo" userId="86e360d6c7446f46" providerId="LiveId" clId="{9FCF6CF3-C599-4A39-AA6B-F70C0E0C89D5}" dt="2023-01-26T15:16:23.124" v="77"/>
          <ac:picMkLst>
            <pc:docMk/>
            <pc:sldMk cId="3301246440" sldId="457"/>
            <ac:picMk id="5" creationId="{AE4050F7-E9D1-4916-95E8-4262FA06FE4E}"/>
          </ac:picMkLst>
        </pc:pic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875043905" sldId="459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875043905" sldId="459"/>
            <ac:spMk id="5" creationId="{CCB29775-E568-493A-8F7D-75FE0109BE7E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438746664" sldId="460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438746664" sldId="460"/>
            <ac:spMk id="2" creationId="{9F0B14EE-5721-4FA9-A7D8-64977F1127B6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434050245" sldId="461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434050245" sldId="461"/>
            <ac:spMk id="2" creationId="{C05BCC7F-DEE9-4119-ACF7-9292E596159D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3947173040" sldId="463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947173040" sldId="463"/>
            <ac:spMk id="2" creationId="{421C51B5-15C4-443F-9CF2-44035E1139C5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621802857" sldId="464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621802857" sldId="464"/>
            <ac:spMk id="2" creationId="{BCD4121B-19C9-4052-960B-D935FD76A7B6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2667462971" sldId="465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2667462971" sldId="465"/>
            <ac:spMk id="2" creationId="{0866AA4F-447E-41FF-A2EA-B3FB1F70ECAC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3868023719" sldId="466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868023719" sldId="466"/>
            <ac:spMk id="2" creationId="{FDEF45FE-1E7A-466E-A51F-0982650B511B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161648695" sldId="467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161648695" sldId="467"/>
            <ac:spMk id="2" creationId="{93462419-9FB9-49AB-9306-B29A0D77B2D6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923315173" sldId="468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923315173" sldId="468"/>
            <ac:spMk id="2" creationId="{903A93AD-F7D0-45F5-8BF9-17D7EFE4B645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1854140034" sldId="469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854140034" sldId="469"/>
            <ac:spMk id="2" creationId="{07744B65-BEF9-4C55-8A1E-B816AD15C43D}"/>
          </ac:spMkLst>
        </pc:spChg>
      </pc:sldChg>
      <pc:sldChg chg="modSp">
        <pc:chgData name="li bo" userId="86e360d6c7446f46" providerId="LiveId" clId="{9FCF6CF3-C599-4A39-AA6B-F70C0E0C89D5}" dt="2023-01-26T15:15:06.294" v="47"/>
        <pc:sldMkLst>
          <pc:docMk/>
          <pc:sldMk cId="352956076" sldId="470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52956076" sldId="470"/>
            <ac:spMk id="2" creationId="{47336938-8125-4620-A598-8DF4D016872F}"/>
          </ac:spMkLst>
        </pc:spChg>
      </pc:sldChg>
      <pc:sldChg chg="del">
        <pc:chgData name="li bo" userId="86e360d6c7446f46" providerId="LiveId" clId="{9FCF6CF3-C599-4A39-AA6B-F70C0E0C89D5}" dt="2023-01-06T09:55:49.273" v="4" actId="47"/>
        <pc:sldMkLst>
          <pc:docMk/>
          <pc:sldMk cId="2489661016" sldId="471"/>
        </pc:sldMkLst>
      </pc:sldChg>
      <pc:sldChg chg="addSp delSp modSp mod">
        <pc:chgData name="li bo" userId="86e360d6c7446f46" providerId="LiveId" clId="{9FCF6CF3-C599-4A39-AA6B-F70C0E0C89D5}" dt="2023-01-26T15:13:58.709" v="46" actId="478"/>
        <pc:sldMkLst>
          <pc:docMk/>
          <pc:sldMk cId="1723881166" sldId="472"/>
        </pc:sldMkLst>
        <pc:spChg chg="add del mod">
          <ac:chgData name="li bo" userId="86e360d6c7446f46" providerId="LiveId" clId="{9FCF6CF3-C599-4A39-AA6B-F70C0E0C89D5}" dt="2023-01-26T15:13:58.709" v="46" actId="478"/>
          <ac:spMkLst>
            <pc:docMk/>
            <pc:sldMk cId="1723881166" sldId="472"/>
            <ac:spMk id="2" creationId="{1172D2A0-6FE3-4A60-84CF-F3E9719B937A}"/>
          </ac:spMkLst>
        </pc:spChg>
      </pc:sldChg>
      <pc:sldChg chg="modSp add">
        <pc:chgData name="li bo" userId="86e360d6c7446f46" providerId="LiveId" clId="{9FCF6CF3-C599-4A39-AA6B-F70C0E0C89D5}" dt="2023-01-26T15:15:06.294" v="47"/>
        <pc:sldMkLst>
          <pc:docMk/>
          <pc:sldMk cId="1676086122" sldId="509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1676086122" sldId="509"/>
            <ac:spMk id="2" creationId="{DE59FFFC-499C-444C-BF57-BE4F62D1F1E1}"/>
          </ac:spMkLst>
        </pc:spChg>
      </pc:sldChg>
      <pc:sldChg chg="modSp add">
        <pc:chgData name="li bo" userId="86e360d6c7446f46" providerId="LiveId" clId="{9FCF6CF3-C599-4A39-AA6B-F70C0E0C89D5}" dt="2023-01-26T15:15:06.294" v="47"/>
        <pc:sldMkLst>
          <pc:docMk/>
          <pc:sldMk cId="890002485" sldId="510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890002485" sldId="510"/>
            <ac:spMk id="2" creationId="{BFDCD9DA-D462-4492-918A-586D39EE3613}"/>
          </ac:spMkLst>
        </pc:spChg>
      </pc:sldChg>
      <pc:sldChg chg="modSp add">
        <pc:chgData name="li bo" userId="86e360d6c7446f46" providerId="LiveId" clId="{9FCF6CF3-C599-4A39-AA6B-F70C0E0C89D5}" dt="2023-01-26T15:15:06.294" v="47"/>
        <pc:sldMkLst>
          <pc:docMk/>
          <pc:sldMk cId="3774383522" sldId="511"/>
        </pc:sldMkLst>
        <pc:spChg chg="mod">
          <ac:chgData name="li bo" userId="86e360d6c7446f46" providerId="LiveId" clId="{9FCF6CF3-C599-4A39-AA6B-F70C0E0C89D5}" dt="2023-01-26T15:15:06.294" v="47"/>
          <ac:spMkLst>
            <pc:docMk/>
            <pc:sldMk cId="3774383522" sldId="511"/>
            <ac:spMk id="2" creationId="{132183A8-64DA-45CD-9E55-C49A25DF776E}"/>
          </ac:spMkLst>
        </pc:spChg>
      </pc:sldChg>
    </pc:docChg>
  </pc:docChgLst>
  <pc:docChgLst>
    <pc:chgData name="li bo" userId="86e360d6c7446f46" providerId="LiveId" clId="{F0F73580-7DAC-4017-92F4-0C55D5D86A1C}"/>
    <pc:docChg chg="custSel addSld delSld modSld">
      <pc:chgData name="li bo" userId="86e360d6c7446f46" providerId="LiveId" clId="{F0F73580-7DAC-4017-92F4-0C55D5D86A1C}" dt="2022-04-04T06:46:03.598" v="703" actId="20577"/>
      <pc:docMkLst>
        <pc:docMk/>
      </pc:docMkLst>
      <pc:sldChg chg="modTransition">
        <pc:chgData name="li bo" userId="86e360d6c7446f46" providerId="LiveId" clId="{F0F73580-7DAC-4017-92F4-0C55D5D86A1C}" dt="2022-04-02T01:59:40.861" v="215"/>
        <pc:sldMkLst>
          <pc:docMk/>
          <pc:sldMk cId="2727095081" sldId="375"/>
        </pc:sldMkLst>
      </pc:sldChg>
      <pc:sldChg chg="modSp">
        <pc:chgData name="li bo" userId="86e360d6c7446f46" providerId="LiveId" clId="{F0F73580-7DAC-4017-92F4-0C55D5D86A1C}" dt="2022-04-04T06:46:03.598" v="703" actId="20577"/>
        <pc:sldMkLst>
          <pc:docMk/>
          <pc:sldMk cId="2454618534" sldId="395"/>
        </pc:sldMkLst>
        <pc:spChg chg="mod">
          <ac:chgData name="li bo" userId="86e360d6c7446f46" providerId="LiveId" clId="{F0F73580-7DAC-4017-92F4-0C55D5D86A1C}" dt="2022-04-04T06:46:03.598" v="703" actId="20577"/>
          <ac:spMkLst>
            <pc:docMk/>
            <pc:sldMk cId="2454618534" sldId="395"/>
            <ac:spMk id="30" creationId="{C0C51A01-DEA9-4153-B47D-7C7B457719D1}"/>
          </ac:spMkLst>
        </pc:spChg>
      </pc:sldChg>
      <pc:sldChg chg="modTransition modAnim">
        <pc:chgData name="li bo" userId="86e360d6c7446f46" providerId="LiveId" clId="{F0F73580-7DAC-4017-92F4-0C55D5D86A1C}" dt="2022-04-02T02:09:22.613" v="239"/>
        <pc:sldMkLst>
          <pc:docMk/>
          <pc:sldMk cId="1904503983" sldId="396"/>
        </pc:sldMkLst>
      </pc:sldChg>
      <pc:sldChg chg="modTransition">
        <pc:chgData name="li bo" userId="86e360d6c7446f46" providerId="LiveId" clId="{F0F73580-7DAC-4017-92F4-0C55D5D86A1C}" dt="2022-04-02T01:25:03.255" v="55"/>
        <pc:sldMkLst>
          <pc:docMk/>
          <pc:sldMk cId="202595257" sldId="397"/>
        </pc:sldMkLst>
      </pc:sldChg>
      <pc:sldChg chg="modTransition">
        <pc:chgData name="li bo" userId="86e360d6c7446f46" providerId="LiveId" clId="{F0F73580-7DAC-4017-92F4-0C55D5D86A1C}" dt="2022-04-02T01:24:34.919" v="43"/>
        <pc:sldMkLst>
          <pc:docMk/>
          <pc:sldMk cId="1208564877" sldId="401"/>
        </pc:sldMkLst>
      </pc:sldChg>
      <pc:sldChg chg="modTransition">
        <pc:chgData name="li bo" userId="86e360d6c7446f46" providerId="LiveId" clId="{F0F73580-7DAC-4017-92F4-0C55D5D86A1C}" dt="2022-04-02T01:29:14.216" v="59"/>
        <pc:sldMkLst>
          <pc:docMk/>
          <pc:sldMk cId="485940890" sldId="402"/>
        </pc:sldMkLst>
      </pc:sldChg>
      <pc:sldChg chg="modTransition">
        <pc:chgData name="li bo" userId="86e360d6c7446f46" providerId="LiveId" clId="{F0F73580-7DAC-4017-92F4-0C55D5D86A1C}" dt="2022-04-02T01:29:16.248" v="63"/>
        <pc:sldMkLst>
          <pc:docMk/>
          <pc:sldMk cId="3421086436" sldId="404"/>
        </pc:sldMkLst>
      </pc:sldChg>
      <pc:sldChg chg="modTransition">
        <pc:chgData name="li bo" userId="86e360d6c7446f46" providerId="LiveId" clId="{F0F73580-7DAC-4017-92F4-0C55D5D86A1C}" dt="2022-04-02T09:26:49.671" v="699"/>
        <pc:sldMkLst>
          <pc:docMk/>
          <pc:sldMk cId="2783562670" sldId="435"/>
        </pc:sldMkLst>
      </pc:sldChg>
      <pc:sldChg chg="modTransition">
        <pc:chgData name="li bo" userId="86e360d6c7446f46" providerId="LiveId" clId="{F0F73580-7DAC-4017-92F4-0C55D5D86A1C}" dt="2022-04-02T02:14:09.914" v="251"/>
        <pc:sldMkLst>
          <pc:docMk/>
          <pc:sldMk cId="2865775808" sldId="436"/>
        </pc:sldMkLst>
      </pc:sldChg>
      <pc:sldChg chg="modTransition">
        <pc:chgData name="li bo" userId="86e360d6c7446f46" providerId="LiveId" clId="{F0F73580-7DAC-4017-92F4-0C55D5D86A1C}" dt="2022-04-02T02:14:15.999" v="259"/>
        <pc:sldMkLst>
          <pc:docMk/>
          <pc:sldMk cId="2786372440" sldId="438"/>
        </pc:sldMkLst>
      </pc:sldChg>
      <pc:sldChg chg="modTransition">
        <pc:chgData name="li bo" userId="86e360d6c7446f46" providerId="LiveId" clId="{F0F73580-7DAC-4017-92F4-0C55D5D86A1C}" dt="2022-04-02T02:14:14.971" v="255"/>
        <pc:sldMkLst>
          <pc:docMk/>
          <pc:sldMk cId="2387335609" sldId="439"/>
        </pc:sldMkLst>
      </pc:sldChg>
      <pc:sldChg chg="modTransition">
        <pc:chgData name="li bo" userId="86e360d6c7446f46" providerId="LiveId" clId="{F0F73580-7DAC-4017-92F4-0C55D5D86A1C}" dt="2022-04-02T02:14:19.035" v="263"/>
        <pc:sldMkLst>
          <pc:docMk/>
          <pc:sldMk cId="4103897437" sldId="440"/>
        </pc:sldMkLst>
      </pc:sldChg>
      <pc:sldChg chg="modTransition">
        <pc:chgData name="li bo" userId="86e360d6c7446f46" providerId="LiveId" clId="{F0F73580-7DAC-4017-92F4-0C55D5D86A1C}" dt="2022-04-02T04:26:06.790" v="465"/>
        <pc:sldMkLst>
          <pc:docMk/>
          <pc:sldMk cId="3418415575" sldId="441"/>
        </pc:sldMkLst>
      </pc:sldChg>
      <pc:sldChg chg="modTransition">
        <pc:chgData name="li bo" userId="86e360d6c7446f46" providerId="LiveId" clId="{F0F73580-7DAC-4017-92F4-0C55D5D86A1C}" dt="2022-04-02T02:14:29.124" v="271"/>
        <pc:sldMkLst>
          <pc:docMk/>
          <pc:sldMk cId="3579830197" sldId="442"/>
        </pc:sldMkLst>
      </pc:sldChg>
      <pc:sldChg chg="modTransition">
        <pc:chgData name="li bo" userId="86e360d6c7446f46" providerId="LiveId" clId="{F0F73580-7DAC-4017-92F4-0C55D5D86A1C}" dt="2022-04-02T01:29:21.318" v="75"/>
        <pc:sldMkLst>
          <pc:docMk/>
          <pc:sldMk cId="487440179" sldId="443"/>
        </pc:sldMkLst>
      </pc:sldChg>
      <pc:sldChg chg="modTransition">
        <pc:chgData name="li bo" userId="86e360d6c7446f46" providerId="LiveId" clId="{F0F73580-7DAC-4017-92F4-0C55D5D86A1C}" dt="2022-04-02T01:38:37.192" v="135"/>
        <pc:sldMkLst>
          <pc:docMk/>
          <pc:sldMk cId="304146307" sldId="445"/>
        </pc:sldMkLst>
      </pc:sldChg>
      <pc:sldChg chg="modTransition">
        <pc:chgData name="li bo" userId="86e360d6c7446f46" providerId="LiveId" clId="{F0F73580-7DAC-4017-92F4-0C55D5D86A1C}" dt="2022-04-02T01:39:17.623" v="155"/>
        <pc:sldMkLst>
          <pc:docMk/>
          <pc:sldMk cId="1541772769" sldId="447"/>
        </pc:sldMkLst>
      </pc:sldChg>
      <pc:sldChg chg="modTransition">
        <pc:chgData name="li bo" userId="86e360d6c7446f46" providerId="LiveId" clId="{F0F73580-7DAC-4017-92F4-0C55D5D86A1C}" dt="2022-04-02T02:09:02.400" v="235"/>
        <pc:sldMkLst>
          <pc:docMk/>
          <pc:sldMk cId="4114322820" sldId="448"/>
        </pc:sldMkLst>
      </pc:sldChg>
      <pc:sldChg chg="modTransition">
        <pc:chgData name="li bo" userId="86e360d6c7446f46" providerId="LiveId" clId="{F0F73580-7DAC-4017-92F4-0C55D5D86A1C}" dt="2022-04-02T09:24:07.344" v="685"/>
        <pc:sldMkLst>
          <pc:docMk/>
          <pc:sldMk cId="2455339626" sldId="451"/>
        </pc:sldMkLst>
      </pc:sldChg>
      <pc:sldChg chg="modSp mod modTransition">
        <pc:chgData name="li bo" userId="86e360d6c7446f46" providerId="LiveId" clId="{F0F73580-7DAC-4017-92F4-0C55D5D86A1C}" dt="2022-04-02T09:26:48.941" v="697"/>
        <pc:sldMkLst>
          <pc:docMk/>
          <pc:sldMk cId="932568070" sldId="452"/>
        </pc:sldMkLst>
        <pc:spChg chg="mod modVis">
          <ac:chgData name="li bo" userId="86e360d6c7446f46" providerId="LiveId" clId="{F0F73580-7DAC-4017-92F4-0C55D5D86A1C}" dt="2022-04-02T04:20:43.265" v="423"/>
          <ac:spMkLst>
            <pc:docMk/>
            <pc:sldMk cId="932568070" sldId="452"/>
            <ac:spMk id="15" creationId="{5B38C1D8-A7D9-4374-BE66-7711AFCA3B6F}"/>
          </ac:spMkLst>
        </pc:spChg>
        <pc:spChg chg="mod">
          <ac:chgData name="li bo" userId="86e360d6c7446f46" providerId="LiveId" clId="{F0F73580-7DAC-4017-92F4-0C55D5D86A1C}" dt="2022-04-02T09:26:48.941" v="694"/>
          <ac:spMkLst>
            <pc:docMk/>
            <pc:sldMk cId="932568070" sldId="452"/>
            <ac:spMk id="16" creationId="{C6E7F27E-24EC-4885-9B8E-2C9528EC1D35}"/>
          </ac:spMkLst>
        </pc:spChg>
        <pc:spChg chg="mod">
          <ac:chgData name="li bo" userId="86e360d6c7446f46" providerId="LiveId" clId="{F0F73580-7DAC-4017-92F4-0C55D5D86A1C}" dt="2022-04-02T09:26:48.940" v="693"/>
          <ac:spMkLst>
            <pc:docMk/>
            <pc:sldMk cId="932568070" sldId="452"/>
            <ac:spMk id="17" creationId="{FDE260B1-00AF-4266-AEC3-AF477C91ED79}"/>
          </ac:spMkLst>
        </pc:spChg>
        <pc:spChg chg="mod">
          <ac:chgData name="li bo" userId="86e360d6c7446f46" providerId="LiveId" clId="{F0F73580-7DAC-4017-92F4-0C55D5D86A1C}" dt="2022-04-02T09:26:48.940" v="693"/>
          <ac:spMkLst>
            <pc:docMk/>
            <pc:sldMk cId="932568070" sldId="452"/>
            <ac:spMk id="18" creationId="{C5FF49A3-A414-4622-B5CA-C5295C56EBE2}"/>
          </ac:spMkLst>
        </pc:spChg>
        <pc:spChg chg="mod">
          <ac:chgData name="li bo" userId="86e360d6c7446f46" providerId="LiveId" clId="{F0F73580-7DAC-4017-92F4-0C55D5D86A1C}" dt="2022-04-02T09:26:48.940" v="693"/>
          <ac:spMkLst>
            <pc:docMk/>
            <pc:sldMk cId="932568070" sldId="452"/>
            <ac:spMk id="19" creationId="{3E7A3DCA-4061-4216-A1BF-C067813A6170}"/>
          </ac:spMkLst>
        </pc:spChg>
        <pc:grpChg chg="mod">
          <ac:chgData name="li bo" userId="86e360d6c7446f46" providerId="LiveId" clId="{F0F73580-7DAC-4017-92F4-0C55D5D86A1C}" dt="2022-04-02T09:26:48.941" v="695"/>
          <ac:grpSpMkLst>
            <pc:docMk/>
            <pc:sldMk cId="932568070" sldId="452"/>
            <ac:grpSpMk id="20" creationId="{7B9499D3-EE41-4E01-8369-B29C53D1F912}"/>
          </ac:grpSpMkLst>
        </pc:grpChg>
        <pc:picChg chg="mod ord modVis">
          <ac:chgData name="li bo" userId="86e360d6c7446f46" providerId="LiveId" clId="{F0F73580-7DAC-4017-92F4-0C55D5D86A1C}" dt="2022-04-02T09:26:48.941" v="697"/>
          <ac:picMkLst>
            <pc:docMk/>
            <pc:sldMk cId="932568070" sldId="452"/>
            <ac:picMk id="5" creationId="{DC45744D-0346-4858-8F0B-C3BD25A366E6}"/>
          </ac:picMkLst>
        </pc:picChg>
      </pc:sldChg>
      <pc:sldChg chg="del">
        <pc:chgData name="li bo" userId="86e360d6c7446f46" providerId="LiveId" clId="{F0F73580-7DAC-4017-92F4-0C55D5D86A1C}" dt="2022-04-02T01:05:42.789" v="10" actId="47"/>
        <pc:sldMkLst>
          <pc:docMk/>
          <pc:sldMk cId="3157881722" sldId="453"/>
        </pc:sldMkLst>
      </pc:sldChg>
      <pc:sldChg chg="modTransition">
        <pc:chgData name="li bo" userId="86e360d6c7446f46" providerId="LiveId" clId="{F0F73580-7DAC-4017-92F4-0C55D5D86A1C}" dt="2022-04-02T09:24:13.351" v="689"/>
        <pc:sldMkLst>
          <pc:docMk/>
          <pc:sldMk cId="497691494" sldId="455"/>
        </pc:sldMkLst>
      </pc:sldChg>
      <pc:sldChg chg="modSp mod modTransition">
        <pc:chgData name="li bo" userId="86e360d6c7446f46" providerId="LiveId" clId="{F0F73580-7DAC-4017-92F4-0C55D5D86A1C}" dt="2022-04-02T09:23:41.610" v="665"/>
        <pc:sldMkLst>
          <pc:docMk/>
          <pc:sldMk cId="3301246440" sldId="457"/>
        </pc:sldMkLst>
        <pc:spChg chg="mod modVis">
          <ac:chgData name="li bo" userId="86e360d6c7446f46" providerId="LiveId" clId="{F0F73580-7DAC-4017-92F4-0C55D5D86A1C}" dt="2022-04-02T04:20:43.276" v="427"/>
          <ac:spMkLst>
            <pc:docMk/>
            <pc:sldMk cId="3301246440" sldId="457"/>
            <ac:spMk id="15" creationId="{3FECE47B-4F76-4D31-A094-CEFECC5D2D3D}"/>
          </ac:spMkLst>
        </pc:spChg>
        <pc:spChg chg="mod">
          <ac:chgData name="li bo" userId="86e360d6c7446f46" providerId="LiveId" clId="{F0F73580-7DAC-4017-92F4-0C55D5D86A1C}" dt="2022-04-02T09:23:41.609" v="662"/>
          <ac:spMkLst>
            <pc:docMk/>
            <pc:sldMk cId="3301246440" sldId="457"/>
            <ac:spMk id="16" creationId="{7F11A4D0-37FD-4EC6-B242-AD705B1FEEC9}"/>
          </ac:spMkLst>
        </pc:spChg>
        <pc:spChg chg="mod">
          <ac:chgData name="li bo" userId="86e360d6c7446f46" providerId="LiveId" clId="{F0F73580-7DAC-4017-92F4-0C55D5D86A1C}" dt="2022-04-02T09:23:41.609" v="661"/>
          <ac:spMkLst>
            <pc:docMk/>
            <pc:sldMk cId="3301246440" sldId="457"/>
            <ac:spMk id="17" creationId="{C1497846-23A7-4321-BA76-4432B77A5A08}"/>
          </ac:spMkLst>
        </pc:spChg>
        <pc:spChg chg="mod">
          <ac:chgData name="li bo" userId="86e360d6c7446f46" providerId="LiveId" clId="{F0F73580-7DAC-4017-92F4-0C55D5D86A1C}" dt="2022-04-02T09:23:41.609" v="661"/>
          <ac:spMkLst>
            <pc:docMk/>
            <pc:sldMk cId="3301246440" sldId="457"/>
            <ac:spMk id="18" creationId="{3294374A-CAD8-4677-AF9F-79FBAC2CE7BE}"/>
          </ac:spMkLst>
        </pc:spChg>
        <pc:spChg chg="mod">
          <ac:chgData name="li bo" userId="86e360d6c7446f46" providerId="LiveId" clId="{F0F73580-7DAC-4017-92F4-0C55D5D86A1C}" dt="2022-04-02T09:23:41.609" v="661"/>
          <ac:spMkLst>
            <pc:docMk/>
            <pc:sldMk cId="3301246440" sldId="457"/>
            <ac:spMk id="19" creationId="{741828BB-DDB0-4344-AD98-01CD4EA1AB34}"/>
          </ac:spMkLst>
        </pc:spChg>
        <pc:grpChg chg="mod">
          <ac:chgData name="li bo" userId="86e360d6c7446f46" providerId="LiveId" clId="{F0F73580-7DAC-4017-92F4-0C55D5D86A1C}" dt="2022-04-02T09:23:41.610" v="663"/>
          <ac:grpSpMkLst>
            <pc:docMk/>
            <pc:sldMk cId="3301246440" sldId="457"/>
            <ac:grpSpMk id="20" creationId="{8A916483-FE4A-462F-AE6D-5D325FE1D3DD}"/>
          </ac:grpSpMkLst>
        </pc:grpChg>
        <pc:picChg chg="mod ord modVis">
          <ac:chgData name="li bo" userId="86e360d6c7446f46" providerId="LiveId" clId="{F0F73580-7DAC-4017-92F4-0C55D5D86A1C}" dt="2022-04-02T09:23:41.610" v="665"/>
          <ac:picMkLst>
            <pc:docMk/>
            <pc:sldMk cId="3301246440" sldId="457"/>
            <ac:picMk id="5" creationId="{AE4050F7-E9D1-4916-95E8-4262FA06FE4E}"/>
          </ac:picMkLst>
        </pc:picChg>
      </pc:sldChg>
      <pc:sldChg chg="modTransition">
        <pc:chgData name="li bo" userId="86e360d6c7446f46" providerId="LiveId" clId="{F0F73580-7DAC-4017-92F4-0C55D5D86A1C}" dt="2022-04-02T09:23:42.304" v="667"/>
        <pc:sldMkLst>
          <pc:docMk/>
          <pc:sldMk cId="662364329" sldId="458"/>
        </pc:sldMkLst>
      </pc:sldChg>
      <pc:sldChg chg="modTransition">
        <pc:chgData name="li bo" userId="86e360d6c7446f46" providerId="LiveId" clId="{F0F73580-7DAC-4017-92F4-0C55D5D86A1C}" dt="2022-04-02T09:26:49.671" v="701"/>
        <pc:sldMkLst>
          <pc:docMk/>
          <pc:sldMk cId="2875043905" sldId="459"/>
        </pc:sldMkLst>
      </pc:sldChg>
      <pc:sldChg chg="modTransition">
        <pc:chgData name="li bo" userId="86e360d6c7446f46" providerId="LiveId" clId="{F0F73580-7DAC-4017-92F4-0C55D5D86A1C}" dt="2022-04-02T05:38:39.268" v="603"/>
        <pc:sldMkLst>
          <pc:docMk/>
          <pc:sldMk cId="2438746664" sldId="460"/>
        </pc:sldMkLst>
      </pc:sldChg>
      <pc:sldChg chg="modTransition">
        <pc:chgData name="li bo" userId="86e360d6c7446f46" providerId="LiveId" clId="{F0F73580-7DAC-4017-92F4-0C55D5D86A1C}" dt="2022-04-02T05:38:38.266" v="599"/>
        <pc:sldMkLst>
          <pc:docMk/>
          <pc:sldMk cId="1434050245" sldId="461"/>
        </pc:sldMkLst>
      </pc:sldChg>
      <pc:sldChg chg="modTransition">
        <pc:chgData name="li bo" userId="86e360d6c7446f46" providerId="LiveId" clId="{F0F73580-7DAC-4017-92F4-0C55D5D86A1C}" dt="2022-04-02T09:23:43.305" v="677"/>
        <pc:sldMkLst>
          <pc:docMk/>
          <pc:sldMk cId="3947173040" sldId="463"/>
        </pc:sldMkLst>
      </pc:sldChg>
      <pc:sldChg chg="modTransition">
        <pc:chgData name="li bo" userId="86e360d6c7446f46" providerId="LiveId" clId="{F0F73580-7DAC-4017-92F4-0C55D5D86A1C}" dt="2022-04-02T05:38:37.264" v="595"/>
        <pc:sldMkLst>
          <pc:docMk/>
          <pc:sldMk cId="621802857" sldId="464"/>
        </pc:sldMkLst>
      </pc:sldChg>
      <pc:sldChg chg="modTransition">
        <pc:chgData name="li bo" userId="86e360d6c7446f46" providerId="LiveId" clId="{F0F73580-7DAC-4017-92F4-0C55D5D86A1C}" dt="2022-04-02T05:38:40.269" v="607"/>
        <pc:sldMkLst>
          <pc:docMk/>
          <pc:sldMk cId="2667462971" sldId="465"/>
        </pc:sldMkLst>
      </pc:sldChg>
      <pc:sldChg chg="modTransition">
        <pc:chgData name="li bo" userId="86e360d6c7446f46" providerId="LiveId" clId="{F0F73580-7DAC-4017-92F4-0C55D5D86A1C}" dt="2022-04-02T05:38:35.260" v="587"/>
        <pc:sldMkLst>
          <pc:docMk/>
          <pc:sldMk cId="3868023719" sldId="466"/>
        </pc:sldMkLst>
      </pc:sldChg>
      <pc:sldChg chg="modTransition">
        <pc:chgData name="li bo" userId="86e360d6c7446f46" providerId="LiveId" clId="{F0F73580-7DAC-4017-92F4-0C55D5D86A1C}" dt="2022-04-02T05:38:41.272" v="611"/>
        <pc:sldMkLst>
          <pc:docMk/>
          <pc:sldMk cId="1161648695" sldId="467"/>
        </pc:sldMkLst>
      </pc:sldChg>
      <pc:sldChg chg="modTransition">
        <pc:chgData name="li bo" userId="86e360d6c7446f46" providerId="LiveId" clId="{F0F73580-7DAC-4017-92F4-0C55D5D86A1C}" dt="2022-04-02T05:38:22.242" v="575"/>
        <pc:sldMkLst>
          <pc:docMk/>
          <pc:sldMk cId="923315173" sldId="468"/>
        </pc:sldMkLst>
      </pc:sldChg>
      <pc:sldChg chg="modTransition">
        <pc:chgData name="li bo" userId="86e360d6c7446f46" providerId="LiveId" clId="{F0F73580-7DAC-4017-92F4-0C55D5D86A1C}" dt="2022-04-02T05:39:02.300" v="615"/>
        <pc:sldMkLst>
          <pc:docMk/>
          <pc:sldMk cId="1854140034" sldId="469"/>
        </pc:sldMkLst>
      </pc:sldChg>
      <pc:sldChg chg="modTransition">
        <pc:chgData name="li bo" userId="86e360d6c7446f46" providerId="LiveId" clId="{F0F73580-7DAC-4017-92F4-0C55D5D86A1C}" dt="2022-04-02T01:14:30.428" v="27"/>
        <pc:sldMkLst>
          <pc:docMk/>
          <pc:sldMk cId="352956076" sldId="470"/>
        </pc:sldMkLst>
      </pc:sldChg>
      <pc:sldChg chg="modTransition">
        <pc:chgData name="li bo" userId="86e360d6c7446f46" providerId="LiveId" clId="{F0F73580-7DAC-4017-92F4-0C55D5D86A1C}" dt="2022-04-02T01:18:43.987" v="31"/>
        <pc:sldMkLst>
          <pc:docMk/>
          <pc:sldMk cId="2489661016" sldId="471"/>
        </pc:sldMkLst>
      </pc:sldChg>
      <pc:sldChg chg="addSp delSp modSp new mod modTransition">
        <pc:chgData name="li bo" userId="86e360d6c7446f46" providerId="LiveId" clId="{F0F73580-7DAC-4017-92F4-0C55D5D86A1C}" dt="2022-04-02T01:12:17.756" v="25" actId="1076"/>
        <pc:sldMkLst>
          <pc:docMk/>
          <pc:sldMk cId="1723881166" sldId="472"/>
        </pc:sldMkLst>
        <pc:spChg chg="del">
          <ac:chgData name="li bo" userId="86e360d6c7446f46" providerId="LiveId" clId="{F0F73580-7DAC-4017-92F4-0C55D5D86A1C}" dt="2022-04-02T01:07:46.860" v="22" actId="478"/>
          <ac:spMkLst>
            <pc:docMk/>
            <pc:sldMk cId="1723881166" sldId="472"/>
            <ac:spMk id="2" creationId="{90383C3A-4D92-47C6-B378-79D66200134F}"/>
          </ac:spMkLst>
        </pc:spChg>
        <pc:spChg chg="del">
          <ac:chgData name="li bo" userId="86e360d6c7446f46" providerId="LiveId" clId="{F0F73580-7DAC-4017-92F4-0C55D5D86A1C}" dt="2022-04-02T01:07:46.860" v="22" actId="478"/>
          <ac:spMkLst>
            <pc:docMk/>
            <pc:sldMk cId="1723881166" sldId="472"/>
            <ac:spMk id="3" creationId="{80AB74AD-12AF-43CB-B0D4-40C0452DC3D6}"/>
          </ac:spMkLst>
        </pc:spChg>
        <pc:picChg chg="add mod">
          <ac:chgData name="li bo" userId="86e360d6c7446f46" providerId="LiveId" clId="{F0F73580-7DAC-4017-92F4-0C55D5D86A1C}" dt="2022-04-02T01:12:17.756" v="25" actId="1076"/>
          <ac:picMkLst>
            <pc:docMk/>
            <pc:sldMk cId="1723881166" sldId="472"/>
            <ac:picMk id="5" creationId="{3B422CF7-16D5-49C1-A81F-AC5CB8B1FBD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4C062DE-8CFD-4238-131F-04389FE69B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83F9A7-EF78-AEC2-2D4B-7AE340CA3E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4529E-2542-D74C-A46F-139756241B33}" type="datetimeFigureOut">
              <a:rPr kumimoji="1" lang="zh-CN" altLang="en-US" smtClean="0"/>
              <a:t>2023/3/31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CDD184-25E4-15E9-15B8-58810855D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32B296-12D7-83C2-13E4-A1D645D373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DA253-A290-F043-B202-E9F805623C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694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04D5F-9399-4AC4-83FE-B6409AA08E0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AE35-4419-4414-B335-8DA14CC47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746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we want to use the tool of stat inference, we must test the modelling assumptions.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00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Intuition:  X^T * X has one or a few small eigenvalues,</a:t>
            </a:r>
          </a:p>
          <a:p>
            <a:endParaRPr lang="en-US" altLang="zh-CN" dirty="0"/>
          </a:p>
          <a:p>
            <a:r>
              <a:rPr lang="en-US" altLang="zh-CN" dirty="0"/>
              <a:t>Their inverse are very large, lead to large variance of parameter estimates.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5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VIF not applicable to categorical with more than 2 levels,</a:t>
            </a:r>
          </a:p>
          <a:p>
            <a:r>
              <a:rPr lang="en-US" altLang="zh-CN" dirty="0"/>
              <a:t>as they need more than one coefficients in the coding.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06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AIC: coding, information loss; BIC: posterior prob of models.</a:t>
            </a:r>
          </a:p>
          <a:p>
            <a:endParaRPr lang="en-US" altLang="zh-CN" dirty="0"/>
          </a:p>
          <a:p>
            <a:r>
              <a:rPr lang="en-US" altLang="zh-CN" dirty="0"/>
              <a:t>Complex model -&gt; high variance: as they fit to noise,</a:t>
            </a:r>
          </a:p>
          <a:p>
            <a:r>
              <a:rPr lang="en-US" altLang="zh-CN" dirty="0"/>
              <a:t>When a different sample is obtained, the regression can be very different.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Best to get to the sweet spot of the trade-off.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33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62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1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 not rely on data to tell you all the story.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1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0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Cook’ D is fine.</a:t>
            </a:r>
          </a:p>
          <a:p>
            <a:endParaRPr lang="en-US" altLang="zh-CN" dirty="0"/>
          </a:p>
          <a:p>
            <a:r>
              <a:rPr lang="en-US" altLang="zh-CN" dirty="0"/>
              <a:t>94: age 80, male but survived.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694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2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Linear trend and non-linear trend of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958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9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1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6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44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5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36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89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many samples, it is easy to obtain some outlines just by chance.</a:t>
            </a:r>
          </a:p>
          <a:p>
            <a:endParaRPr lang="en-US" altLang="zh-CN" dirty="0"/>
          </a:p>
          <a:p>
            <a:r>
              <a:rPr lang="en-US" altLang="zh-CN" dirty="0"/>
              <a:t>3298, 5982: student with low income, but borrowed a lot of money.</a:t>
            </a:r>
          </a:p>
          <a:p>
            <a:r>
              <a:rPr lang="en-US" altLang="zh-CN" dirty="0"/>
              <a:t>4160, 9539: non-student with high income, but defaulted.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6AE35-4419-4414-B335-8DA14CC475D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6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D4A4E-2C25-436C-BCC2-A04F56FEF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6A00F0-C156-43F0-9DA1-9E7800A73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E734FA-4D50-4445-BA87-102C4556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6094-ACA8-7C42-B184-E8C6C96206A6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2378BD-3F23-4D01-9F9F-78C84801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1F7E1A-0F69-44CB-9F18-539078C5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2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4508-15C5-4DA9-9AE5-90857B15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EE827C-ACCD-4823-96C4-61FB26FD7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8A631-8C44-4E8E-A897-A3200C55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D915-6A69-6F44-98C4-42873DD5DCB0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D88E8-D435-459E-AE88-8C99743C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9CA081-1B54-4696-8E44-4569ADB5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06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1B7EFF-19ED-47C8-AFB3-998D9DC39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B1AB44-8FB9-4CAB-83A9-E291532CF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E68B5-BD30-4519-8EAC-C01778E1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BD0EF-46DA-0D41-ACB2-A29C23CE28EA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8A0C7-34C2-436A-9E4C-EE14C030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EBFF37-D08A-437A-AB2D-A49187BC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9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3CBF8-0BA9-4C47-81D9-BBC3B357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92C37-EBA4-440B-B69B-17AA25E41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9B8F7E-01B7-4DB3-BCEE-CC5033D2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3609-2B36-7241-A1EA-480BCE5BE4FE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6C8C5-4475-4F6C-986C-B4A3911C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6060CD-D64A-46D7-B54B-F95FC8A8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317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C13F7-13B2-479C-9CB1-58036C9C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E5715-D942-43D4-8029-80FF00FD0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39E52-F713-4F92-B5E7-D80B84B96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B30B2-3CB5-7E40-B74C-9C030CE97606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C27F7-F5BC-4C75-9605-C8DC4FD9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920AA-436B-41BE-B7AF-B2C020C4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5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CEB25-21D6-4CF7-9365-5259D21B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F4FF9C-FA23-40BD-8112-932018192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AD9998-3D6A-4956-ACA5-F92771276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0C28F6-4BC0-4377-A5EA-C029B02E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9C9AD-9482-4047-9725-8A062E297FA2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2548C6-E2CD-413E-92B4-9208EC83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D581B3-4C2F-40C3-ADC7-66B0E052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4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32F09-822D-4D41-AC1E-5EBCEBD1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1671F1-5D23-46CB-AB25-D27C5B268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987C5B-6C9F-43BB-8007-A2921CE59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1C1AFC-1B6E-48E9-B95B-B887DF3F3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38E758-1EAF-4C65-A805-51F2B5C1E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CA66B6-0B99-4C24-8D07-7CC130B4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E5D90-1032-504B-87B8-CC0DE90CCFF6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1B57A2-9267-4047-BD5B-070D8625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9C68B2-56C9-4E25-A505-189F1196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1DA0D-5214-473D-A2C4-F128126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3EB9D5-4E13-4C6D-9A5C-50847002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3B6D-4507-3B46-B527-4E263E4F98F6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DE6447-E2EA-41A8-B915-525A5A84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3366D5-8C74-4D78-A3AC-37043EBC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74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EABE0E-96C4-414A-9AC0-55842B55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A1FD7-C6FC-D246-BA1F-AB0F0DA3611B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C628B3-1D23-4F9F-B96C-FC09946B0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907218-5586-432E-B76C-77AC0964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66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48F2E-EE69-448B-91A2-B6961583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CC46E-39EE-4245-BBFC-F8C6633C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1BB7EC-3A28-488B-B8ED-00585B357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5B33A4-710D-448F-AC14-6425A2B2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2120-D34B-B04D-981E-50DA641240D9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8EE02B-09D8-485F-923B-6BAE3421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F7494E-6C3A-46F9-BDC9-037A5C8D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9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A10B9-9803-4203-AC7E-9268C34B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D147CE-3179-4427-8B0F-1A2B0D7CB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88041-C4F5-4845-986E-A84187FC5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3598F-98F9-484D-B538-AB595D74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C76F-237F-5E4B-AF6D-2CD66A491E1E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1411CD-DB32-4049-A536-67CFFE0D1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101089-AA3A-4A4F-B455-CDE52905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8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146B2C-FAC2-4F92-B2E0-70671AD0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2BB69-E90E-4FCF-A94F-FF20BF837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0F7BB-A41E-415B-B541-9AF5ED9D9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D32EC-07E4-584A-8523-3317F0F87452}" type="datetime1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9B558-7D98-4C7B-A239-440254554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CD17B-8072-4242-8948-C132317BA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227A1-852C-4E80-9D91-F36D93AF26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3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0.tmp"/><Relationship Id="rId2" Type="http://schemas.openxmlformats.org/officeDocument/2006/relationships/tags" Target="../tags/tag2.xml"/><Relationship Id="rId16" Type="http://schemas.openxmlformats.org/officeDocument/2006/relationships/image" Target="../media/image4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48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50.tmp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image" Target="../media/image70.png"/><Relationship Id="rId2" Type="http://schemas.openxmlformats.org/officeDocument/2006/relationships/tags" Target="../tags/tag15.xml"/><Relationship Id="rId16" Type="http://schemas.openxmlformats.org/officeDocument/2006/relationships/image" Target="../media/image69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Diagnostic and Model Selection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D9804-FAFF-4614-97AD-923CEEA74B70}"/>
              </a:ext>
            </a:extLst>
          </p:cNvPr>
          <p:cNvSpPr txBox="1"/>
          <p:nvPr/>
        </p:nvSpPr>
        <p:spPr>
          <a:xfrm>
            <a:off x="3941087" y="4620683"/>
            <a:ext cx="4309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Analysis, 2023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59ABD6-513F-9A64-75AF-5B999EE3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nter image description here">
            <a:extLst>
              <a:ext uri="{FF2B5EF4-FFF2-40B4-BE49-F238E27FC236}">
                <a16:creationId xmlns:a16="http://schemas.microsoft.com/office/drawing/2014/main" id="{EC9ABCC8-56ED-4640-876D-429BDFAE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t="52052" r="1774" b="1049"/>
          <a:stretch/>
        </p:blipFill>
        <p:spPr bwMode="auto">
          <a:xfrm>
            <a:off x="6595533" y="759458"/>
            <a:ext cx="4944164" cy="23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enter image description here">
            <a:extLst>
              <a:ext uri="{FF2B5EF4-FFF2-40B4-BE49-F238E27FC236}">
                <a16:creationId xmlns:a16="http://schemas.microsoft.com/office/drawing/2014/main" id="{85E68367-EF20-484D-B87D-7F1E2148C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3244" r="136" b="2113"/>
          <a:stretch/>
        </p:blipFill>
        <p:spPr bwMode="auto">
          <a:xfrm>
            <a:off x="6595533" y="3352340"/>
            <a:ext cx="5037667" cy="22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BC97C5F-2AC2-4B12-A5CC-6C96FB6542DE}"/>
              </a:ext>
            </a:extLst>
          </p:cNvPr>
          <p:cNvSpPr txBox="1">
            <a:spLocks/>
          </p:cNvSpPr>
          <p:nvPr/>
        </p:nvSpPr>
        <p:spPr>
          <a:xfrm>
            <a:off x="333523" y="308282"/>
            <a:ext cx="9240361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Influential observations 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D18CF0-A8DC-4013-A2A9-93C489A4D3BC}"/>
              </a:ext>
            </a:extLst>
          </p:cNvPr>
          <p:cNvSpPr/>
          <p:nvPr/>
        </p:nvSpPr>
        <p:spPr>
          <a:xfrm>
            <a:off x="11020768" y="4638884"/>
            <a:ext cx="612892" cy="58771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/>
              <p:nvPr/>
            </p:nvSpPr>
            <p:spPr>
              <a:xfrm>
                <a:off x="421071" y="1151739"/>
                <a:ext cx="6346677" cy="4569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R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 function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plot()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applying on a fitted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glm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object, provides various diagnostic plots.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plot(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glm.model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which=5)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provides the residuals 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v.s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leverage plot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quantify the influence of an observation, we can calculate the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Cook's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 measure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(estimation with the </a:t>
                </a:r>
                <a:r>
                  <a:rPr lang="en-US" altLang="zh-CN" i="1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-th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observation omitted).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Not surprisingly,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depends on residual and leverage.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Rules of thumb: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high influence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R, use the function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cooks.distance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on a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glm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object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71" y="1151739"/>
                <a:ext cx="6346677" cy="4569649"/>
              </a:xfrm>
              <a:prstGeom prst="rect">
                <a:avLst/>
              </a:prstGeom>
              <a:blipFill>
                <a:blip r:embed="rId5"/>
                <a:stretch>
                  <a:fillRect l="-800" t="-277" r="-800" b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2412D6E-FC3C-44A2-97BC-FB8283FDD73D}"/>
              </a:ext>
            </a:extLst>
          </p:cNvPr>
          <p:cNvSpPr txBox="1"/>
          <p:nvPr/>
        </p:nvSpPr>
        <p:spPr>
          <a:xfrm>
            <a:off x="7641741" y="5604334"/>
            <a:ext cx="3623734" cy="656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residuals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v.s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leverage plot shows a Cook's distance contour.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474DF8-3B82-43DA-8B86-A8BF45F9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CA21A3-E91E-4921-B30D-1246ED489101}"/>
              </a:ext>
            </a:extLst>
          </p:cNvPr>
          <p:cNvSpPr txBox="1">
            <a:spLocks/>
          </p:cNvSpPr>
          <p:nvPr/>
        </p:nvSpPr>
        <p:spPr>
          <a:xfrm>
            <a:off x="333523" y="308282"/>
            <a:ext cx="9240361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Influential observations — Plotting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ED8162-88A3-4B6D-A2F8-83E234A8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62" y="3214218"/>
            <a:ext cx="2904087" cy="24100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7D7BE6-771B-4EA1-B0D4-55C8C3B83871}"/>
              </a:ext>
            </a:extLst>
          </p:cNvPr>
          <p:cNvSpPr txBox="1"/>
          <p:nvPr/>
        </p:nvSpPr>
        <p:spPr>
          <a:xfrm>
            <a:off x="519790" y="1062650"/>
            <a:ext cx="8562066" cy="7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It's more convenient to plot the Cook's distance out for checking. (Never a waste of time for checking Cook's distance !)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56BAAB-1F9F-4EE3-B283-394B51E9B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24" y="2727826"/>
            <a:ext cx="6821442" cy="34941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89043A1-0505-44A2-87BE-89A55E2F9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9871" b="-1968"/>
          <a:stretch/>
        </p:blipFill>
        <p:spPr>
          <a:xfrm>
            <a:off x="4723140" y="2109960"/>
            <a:ext cx="6148094" cy="58496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73F1AD-8D51-416E-8993-1F065F8E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CA21A3-E91E-4921-B30D-1246ED489101}"/>
              </a:ext>
            </a:extLst>
          </p:cNvPr>
          <p:cNvSpPr txBox="1">
            <a:spLocks/>
          </p:cNvSpPr>
          <p:nvPr/>
        </p:nvSpPr>
        <p:spPr>
          <a:xfrm>
            <a:off x="240390" y="154820"/>
            <a:ext cx="9240361" cy="44251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Influential observations — Plotting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7D7BE6-771B-4EA1-B0D4-55C8C3B83871}"/>
              </a:ext>
            </a:extLst>
          </p:cNvPr>
          <p:cNvSpPr txBox="1"/>
          <p:nvPr/>
        </p:nvSpPr>
        <p:spPr>
          <a:xfrm>
            <a:off x="435124" y="687239"/>
            <a:ext cx="10385276" cy="50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The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car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package contains many enhanced functions for model diagnostic plots.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D3FBCC-3FB6-4F97-8B87-56FE2F19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4" y="1373811"/>
            <a:ext cx="4204657" cy="31389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B2A796-EC5A-4105-883C-A2627FE9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43" y="2977976"/>
            <a:ext cx="3870245" cy="34355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10C062-0A26-44EA-9BE2-4544BEA13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221" y="2448834"/>
            <a:ext cx="4145479" cy="409916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EB67A4-AB27-42F6-8FB2-676FB8C62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986" y="1373811"/>
            <a:ext cx="4401947" cy="10789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2A2C13F-1203-4337-B2EC-BD130BD6B043}"/>
              </a:ext>
            </a:extLst>
          </p:cNvPr>
          <p:cNvSpPr txBox="1"/>
          <p:nvPr/>
        </p:nvSpPr>
        <p:spPr>
          <a:xfrm>
            <a:off x="1995252" y="5139079"/>
            <a:ext cx="178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Standardized residual = 2 </a:t>
            </a:r>
            <a:r>
              <a:rPr lang="en-US" altLang="zh-CN" sz="1600" dirty="0" err="1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s.d.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16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22F1A1-0E61-4B6F-B5F5-FE576D5587E9}"/>
                  </a:ext>
                </a:extLst>
              </p:cNvPr>
              <p:cNvSpPr txBox="1"/>
              <p:nvPr/>
            </p:nvSpPr>
            <p:spPr>
              <a:xfrm>
                <a:off x="6186229" y="6180692"/>
                <a:ext cx="178646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Leverage =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</a:t>
                </a:r>
                <a:endParaRPr lang="zh-CN" altLang="en-US" sz="1600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22F1A1-0E61-4B6F-B5F5-FE576D55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229" y="6180692"/>
                <a:ext cx="1786466" cy="441275"/>
              </a:xfrm>
              <a:prstGeom prst="rect">
                <a:avLst/>
              </a:prstGeom>
              <a:blipFill>
                <a:blip r:embed="rId7"/>
                <a:stretch>
                  <a:fillRect l="-2128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9C911E8-63BF-4D6B-A9A5-7183AFB8F302}"/>
              </a:ext>
            </a:extLst>
          </p:cNvPr>
          <p:cNvGrpSpPr/>
          <p:nvPr/>
        </p:nvGrpSpPr>
        <p:grpSpPr>
          <a:xfrm>
            <a:off x="5791159" y="5225581"/>
            <a:ext cx="1020747" cy="1022819"/>
            <a:chOff x="5791159" y="5225581"/>
            <a:chExt cx="1020747" cy="102281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33F3EA0-6C9D-47DF-9F45-37AC62358574}"/>
                </a:ext>
              </a:extLst>
            </p:cNvPr>
            <p:cNvSpPr/>
            <p:nvPr/>
          </p:nvSpPr>
          <p:spPr>
            <a:xfrm>
              <a:off x="5791159" y="5225581"/>
              <a:ext cx="770514" cy="885769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C2CD51F0-F115-4D6E-AF96-1FB1672F2423}"/>
                </a:ext>
              </a:extLst>
            </p:cNvPr>
            <p:cNvCxnSpPr>
              <a:cxnSpLocks/>
              <a:stCxn id="24" idx="5"/>
            </p:cNvCxnSpPr>
            <p:nvPr/>
          </p:nvCxnSpPr>
          <p:spPr>
            <a:xfrm>
              <a:off x="6448834" y="5981632"/>
              <a:ext cx="363072" cy="26676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050331E-AFEC-4A76-836F-2C4FBE86F746}"/>
              </a:ext>
            </a:extLst>
          </p:cNvPr>
          <p:cNvGrpSpPr/>
          <p:nvPr/>
        </p:nvGrpSpPr>
        <p:grpSpPr>
          <a:xfrm>
            <a:off x="3492034" y="4108056"/>
            <a:ext cx="1020747" cy="1221419"/>
            <a:chOff x="3492034" y="4108056"/>
            <a:chExt cx="1020747" cy="122141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F7921CA-FBB6-4C7F-9718-9E7B49960B35}"/>
                </a:ext>
              </a:extLst>
            </p:cNvPr>
            <p:cNvSpPr/>
            <p:nvPr/>
          </p:nvSpPr>
          <p:spPr>
            <a:xfrm>
              <a:off x="3742267" y="4108056"/>
              <a:ext cx="770514" cy="587713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21A2E0F8-BBFE-4021-80EF-11EA9CE4A93B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3492034" y="4695769"/>
              <a:ext cx="635490" cy="63370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7E4209B-8323-45DB-BDF5-4ACA0DFB29DB}"/>
              </a:ext>
            </a:extLst>
          </p:cNvPr>
          <p:cNvGrpSpPr/>
          <p:nvPr/>
        </p:nvGrpSpPr>
        <p:grpSpPr>
          <a:xfrm>
            <a:off x="271424" y="2210726"/>
            <a:ext cx="2835843" cy="540942"/>
            <a:chOff x="271424" y="2210726"/>
            <a:chExt cx="2835843" cy="54094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FA2C4C9-57BF-49F2-ACAE-151BECFB6A24}"/>
                </a:ext>
              </a:extLst>
            </p:cNvPr>
            <p:cNvSpPr/>
            <p:nvPr/>
          </p:nvSpPr>
          <p:spPr>
            <a:xfrm>
              <a:off x="271424" y="2210726"/>
              <a:ext cx="1723828" cy="54094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F77268B-B257-4521-90E3-DA2C1AAE8985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1995252" y="2481197"/>
              <a:ext cx="111201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1871E3D2-EB97-4549-A46C-E6F4E590D2CF}"/>
              </a:ext>
            </a:extLst>
          </p:cNvPr>
          <p:cNvSpPr txBox="1"/>
          <p:nvPr/>
        </p:nvSpPr>
        <p:spPr>
          <a:xfrm>
            <a:off x="3282750" y="2156446"/>
            <a:ext cx="2508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It prints out a few most influential points.</a:t>
            </a:r>
            <a:endParaRPr lang="zh-CN" altLang="en-US" sz="16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1B956-D079-469D-8D42-8EB7C97F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4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E02721F-280F-47B0-9368-8B5AE6B9E214}"/>
              </a:ext>
            </a:extLst>
          </p:cNvPr>
          <p:cNvSpPr txBox="1">
            <a:spLocks/>
          </p:cNvSpPr>
          <p:nvPr/>
        </p:nvSpPr>
        <p:spPr>
          <a:xfrm>
            <a:off x="146599" y="26392"/>
            <a:ext cx="8778757" cy="60010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Credit Card Default — Influential points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D0CDC-4F30-4DD9-A024-80A5B459A719}"/>
              </a:ext>
            </a:extLst>
          </p:cNvPr>
          <p:cNvSpPr txBox="1"/>
          <p:nvPr/>
        </p:nvSpPr>
        <p:spPr>
          <a:xfrm>
            <a:off x="350786" y="719819"/>
            <a:ext cx="7723171" cy="42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Logit model: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myfit.lg2.2  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=&gt; </a:t>
            </a: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default=="Yes" ~ balance + student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3CC1F9-733C-4022-AA4A-4B689C91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6" y="1309455"/>
            <a:ext cx="4778076" cy="34054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4CD8A0-326D-4ECF-8774-D501528C5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49" y="3370043"/>
            <a:ext cx="3388582" cy="3141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E35F66-E259-4095-9EAB-4FF64F094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39" y="1235248"/>
            <a:ext cx="4706633" cy="432980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E64E6A70-FBEF-4B91-8F61-515A26752505}"/>
              </a:ext>
            </a:extLst>
          </p:cNvPr>
          <p:cNvSpPr/>
          <p:nvPr/>
        </p:nvSpPr>
        <p:spPr>
          <a:xfrm>
            <a:off x="8425458" y="4359986"/>
            <a:ext cx="1074198" cy="13503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70083F-8573-4C45-A6BC-1E2ED780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83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C6BF12-3678-4629-9BAA-13A3A6D7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88" y="1011261"/>
            <a:ext cx="3951537" cy="4107676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DA23DB9F-8393-49AB-B8AA-87DE0203482E}"/>
              </a:ext>
            </a:extLst>
          </p:cNvPr>
          <p:cNvSpPr txBox="1">
            <a:spLocks/>
          </p:cNvSpPr>
          <p:nvPr/>
        </p:nvSpPr>
        <p:spPr>
          <a:xfrm>
            <a:off x="246567" y="0"/>
            <a:ext cx="10282350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in all linear models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00F607-899B-41A4-BD0D-42D2D71FC057}"/>
                  </a:ext>
                </a:extLst>
              </p:cNvPr>
              <p:cNvSpPr txBox="1"/>
              <p:nvPr/>
            </p:nvSpPr>
            <p:spPr>
              <a:xfrm>
                <a:off x="468508" y="945538"/>
                <a:ext cx="6807782" cy="4678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Source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Data: correlation between variables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Model building: polynomial terms, interaction terms, …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Impact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Numerical instability or insolvability (uncommon)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Increase the standard error of the parameter estimates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Estimations sensitive to minor change of models or inputs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Create difficulties for parameter interpretations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the increase of the outcome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increases by 1 unit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  keeping other variables </a:t>
                </a:r>
                <a:r>
                  <a:rPr lang="en-US" altLang="zh-CN" sz="16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fixed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Multicollinearity may not bias the predictions (but can increases the variance, and the chance to overfitting).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00F607-899B-41A4-BD0D-42D2D71F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08" y="945538"/>
                <a:ext cx="6807782" cy="4678397"/>
              </a:xfrm>
              <a:prstGeom prst="rect">
                <a:avLst/>
              </a:prstGeom>
              <a:blipFill>
                <a:blip r:embed="rId4"/>
                <a:stretch>
                  <a:fillRect l="-372" t="-270" b="-1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6E995-90A9-4A48-9FBB-FDCAE2C0C9C8}"/>
                  </a:ext>
                </a:extLst>
              </p:cNvPr>
              <p:cNvSpPr txBox="1"/>
              <p:nvPr/>
            </p:nvSpPr>
            <p:spPr>
              <a:xfrm>
                <a:off x="7519423" y="5184660"/>
                <a:ext cx="3009494" cy="1028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 dirty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latin typeface="Cambria Math" panose="02040503050406030204" pitchFamily="18" charset="0"/>
                            </a:rPr>
                            <m:t>Lin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600" dirty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b="1" i="1" dirty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600" b="0" i="0" dirty="0" smtClean="0">
                              <a:latin typeface="Cambria Math" panose="02040503050406030204" pitchFamily="18" charset="0"/>
                            </a:rPr>
                            <m:t>GLM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6E995-90A9-4A48-9FBB-FDCAE2C0C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23" y="5184660"/>
                <a:ext cx="3009494" cy="1028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FB7D033-71B7-4B07-A06C-C26890653E20}"/>
              </a:ext>
            </a:extLst>
          </p:cNvPr>
          <p:cNvSpPr/>
          <p:nvPr/>
        </p:nvSpPr>
        <p:spPr>
          <a:xfrm>
            <a:off x="9727487" y="1542391"/>
            <a:ext cx="904564" cy="348469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BB58E0-0174-411F-8E25-93842D7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A23DB9F-8393-49AB-B8AA-87DE0203482E}"/>
              </a:ext>
            </a:extLst>
          </p:cNvPr>
          <p:cNvSpPr txBox="1">
            <a:spLocks/>
          </p:cNvSpPr>
          <p:nvPr/>
        </p:nvSpPr>
        <p:spPr>
          <a:xfrm>
            <a:off x="290955" y="0"/>
            <a:ext cx="10282350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00F607-899B-41A4-BD0D-42D2D71FC057}"/>
                  </a:ext>
                </a:extLst>
              </p:cNvPr>
              <p:cNvSpPr txBox="1"/>
              <p:nvPr/>
            </p:nvSpPr>
            <p:spPr>
              <a:xfrm>
                <a:off x="390113" y="836117"/>
                <a:ext cx="7839487" cy="5428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Scatter plots 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(less effective for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multi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collinearity)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or correlation matrix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Variance inflation factor (VIF): </a:t>
                </a: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VIF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"="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Var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full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model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Var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fit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on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only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linear regression, it depends only on data:</a:t>
                </a:r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VIF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(intuition: if other regressors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can explain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well, then there is  multicollinearity)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Rules of thumb: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multicollinearity if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VIF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&gt;5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10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R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practical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Apply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vif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from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library(car)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on a fitted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lm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or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glm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object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More precisely,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car::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vif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computes a generalized VIF (GVIF)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400F607-899B-41A4-BD0D-42D2D71FC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3" y="836117"/>
                <a:ext cx="7839487" cy="5428217"/>
              </a:xfrm>
              <a:prstGeom prst="rect">
                <a:avLst/>
              </a:prstGeom>
              <a:blipFill>
                <a:blip r:embed="rId3"/>
                <a:stretch>
                  <a:fillRect l="-485" r="-1294" b="-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6E995-90A9-4A48-9FBB-FDCAE2C0C9C8}"/>
                  </a:ext>
                </a:extLst>
              </p:cNvPr>
              <p:cNvSpPr txBox="1"/>
              <p:nvPr/>
            </p:nvSpPr>
            <p:spPr>
              <a:xfrm>
                <a:off x="8538045" y="1338291"/>
                <a:ext cx="3009494" cy="1145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Lin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GLM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6E995-90A9-4A48-9FBB-FDCAE2C0C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045" y="1338291"/>
                <a:ext cx="3009494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94FAA23-0325-40EB-9628-F17EB7E77D22}"/>
                  </a:ext>
                </a:extLst>
              </p:cNvPr>
              <p:cNvSpPr txBox="1"/>
              <p:nvPr/>
            </p:nvSpPr>
            <p:spPr>
              <a:xfrm>
                <a:off x="8441419" y="2906940"/>
                <a:ext cx="3518188" cy="335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GVIF: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Also suitable for </a:t>
                </a:r>
                <a:r>
                  <a:rPr lang="en-GB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categorical variables</a:t>
                </a: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with more than 2 levels and </a:t>
                </a:r>
                <a:r>
                  <a:rPr lang="en-GB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polynomial terms</a:t>
                </a: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GVIF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det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det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func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det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𝑅</m:t>
                            </m:r>
                          </m:e>
                        </m:func>
                      </m:den>
                    </m:f>
                  </m:oMath>
                </a14:m>
                <a:endParaRPr lang="en-GB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 practical: </a:t>
                </a: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the output of </a:t>
                </a:r>
                <a:r>
                  <a:rPr lang="en-GB" altLang="zh-CN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car::</a:t>
                </a:r>
                <a:r>
                  <a:rPr lang="en-GB" altLang="zh-CN" sz="1600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vif</a:t>
                </a:r>
                <a:r>
                  <a:rPr lang="en-GB" altLang="zh-CN" sz="16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</a:t>
                </a:r>
                <a:r>
                  <a:rPr lang="en-GB" altLang="zh-CN" sz="1600" dirty="0"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, </a:t>
                </a:r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GVI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F</m:t>
                        </m:r>
                      </m:e>
                      <m:sup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1/(2⋅</m:t>
                        </m:r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Df</m:t>
                        </m:r>
                        <m: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, square it, and apply the VIF rules of thumb</a:t>
                </a:r>
              </a:p>
              <a:p>
                <a:endParaRPr lang="en-GB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en-GB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[Fox and Monette 1992]</a:t>
                </a:r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94FAA23-0325-40EB-9628-F17EB7E7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19" y="2906940"/>
                <a:ext cx="3518188" cy="3357394"/>
              </a:xfrm>
              <a:prstGeom prst="rect">
                <a:avLst/>
              </a:prstGeom>
              <a:blipFill>
                <a:blip r:embed="rId5"/>
                <a:stretch>
                  <a:fillRect l="-1079" t="-376" r="-719" b="-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B54150-68C2-4E71-8670-DD104733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A23DB9F-8393-49AB-B8AA-87DE0203482E}"/>
              </a:ext>
            </a:extLst>
          </p:cNvPr>
          <p:cNvSpPr txBox="1">
            <a:spLocks/>
          </p:cNvSpPr>
          <p:nvPr/>
        </p:nvSpPr>
        <p:spPr>
          <a:xfrm>
            <a:off x="317588" y="119283"/>
            <a:ext cx="10282350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00F607-899B-41A4-BD0D-42D2D71FC057}"/>
              </a:ext>
            </a:extLst>
          </p:cNvPr>
          <p:cNvSpPr txBox="1"/>
          <p:nvPr/>
        </p:nvSpPr>
        <p:spPr>
          <a:xfrm>
            <a:off x="468507" y="1065430"/>
            <a:ext cx="5080037" cy="470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car::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vif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 a fitted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lm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glm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object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9B01AF-35DF-4BC6-BB31-25265500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5" y="1885410"/>
            <a:ext cx="4664875" cy="27086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162515-D917-4DE7-810F-F6655960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6" y="4723528"/>
            <a:ext cx="3849116" cy="1496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72DDA41-74D1-4285-BAE9-2F59E274F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38" y="5394924"/>
            <a:ext cx="4563112" cy="10669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1056E8-CA9C-4A97-9599-CC8BAEB58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9" t="24972" r="5192"/>
          <a:stretch/>
        </p:blipFill>
        <p:spPr>
          <a:xfrm>
            <a:off x="6791839" y="2010762"/>
            <a:ext cx="3477949" cy="32588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958701A-8337-4165-B2E4-B4456D7F9CE6}"/>
              </a:ext>
            </a:extLst>
          </p:cNvPr>
          <p:cNvSpPr txBox="1"/>
          <p:nvPr/>
        </p:nvSpPr>
        <p:spPr>
          <a:xfrm>
            <a:off x="6364697" y="725477"/>
            <a:ext cx="5080038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Full logit model of Credit Card Default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myfit.lg3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default=="Yes" ~ balance + income + student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913D3C-0BE8-4048-BA0C-8041737F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9DA582-7CAD-4D53-B109-786ACAECEA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9806" y="707231"/>
            <a:ext cx="582967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Would you take any action if you observe the following ? 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5347A6-A0B8-4B7A-A32E-D69957AFDA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76256" y="2981446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24972F-9F63-4E19-B41C-9B6ACB92C0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376256" y="3838696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F5953AF-9898-4389-9FD2-26CE43D5573B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09481" y="3045739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418F43-48AE-4378-B1F8-EE52849E433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09481" y="3902989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B38C1D8-A7D9-4374-BE66-7711AFCA3B6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6EC8DA1-694F-4F59-B7F7-EE7CA7F11D43}"/>
              </a:ext>
            </a:extLst>
          </p:cNvPr>
          <p:cNvGrpSpPr/>
          <p:nvPr/>
        </p:nvGrpSpPr>
        <p:grpSpPr>
          <a:xfrm>
            <a:off x="6313171" y="1012592"/>
            <a:ext cx="3502574" cy="3156969"/>
            <a:chOff x="6313170" y="1012591"/>
            <a:chExt cx="4077903" cy="367552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62C1008-6AE8-4DDA-9E44-DDA966E7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13170" y="1012591"/>
              <a:ext cx="4077903" cy="3675529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9A90156-D3C3-4F7E-9146-E1295D3E6B17}"/>
                </a:ext>
              </a:extLst>
            </p:cNvPr>
            <p:cNvSpPr txBox="1"/>
            <p:nvPr/>
          </p:nvSpPr>
          <p:spPr>
            <a:xfrm>
              <a:off x="7195700" y="1240138"/>
              <a:ext cx="2151974" cy="358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Green: fitted curve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6CEB5B12-5A0A-4D46-B6D7-02B6DD8457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1229" y="4236524"/>
            <a:ext cx="4631371" cy="144087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7B9499D3-EE41-4E01-8369-B29C53D1F91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6E7F27E-24EC-4885-9B8E-2C9528EC1D3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FDE260B1-00AF-4266-AEC3-AF477C91ED7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5FF49A3-A414-4622-B5CA-C5295C56EBE2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3E7A3DCA-4061-4216-A1BF-C067813A61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8935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5B914C-773B-7E5A-583C-72DB31E3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45744D-0346-4858-8F0B-C3BD25A366E6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56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DD15EF3-3428-4AF4-933A-7A46499EB485}"/>
              </a:ext>
            </a:extLst>
          </p:cNvPr>
          <p:cNvGrpSpPr/>
          <p:nvPr/>
        </p:nvGrpSpPr>
        <p:grpSpPr>
          <a:xfrm>
            <a:off x="5782733" y="1668898"/>
            <a:ext cx="2931601" cy="2642335"/>
            <a:chOff x="6313170" y="1012591"/>
            <a:chExt cx="4077903" cy="36755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5667568-501B-4162-82CF-27D4E9525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3170" y="1012591"/>
              <a:ext cx="4077903" cy="3675529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4E99334-2809-41CA-BFAE-1459732187A2}"/>
                </a:ext>
              </a:extLst>
            </p:cNvPr>
            <p:cNvSpPr txBox="1"/>
            <p:nvPr/>
          </p:nvSpPr>
          <p:spPr>
            <a:xfrm>
              <a:off x="7195700" y="1240139"/>
              <a:ext cx="2453960" cy="42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Green: fitted curve</a:t>
              </a:r>
            </a:p>
          </p:txBody>
        </p:sp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70BCCE62-7793-4A4E-A9E7-D4843DB45F27}"/>
              </a:ext>
            </a:extLst>
          </p:cNvPr>
          <p:cNvSpPr txBox="1">
            <a:spLocks/>
          </p:cNvSpPr>
          <p:nvPr/>
        </p:nvSpPr>
        <p:spPr>
          <a:xfrm>
            <a:off x="317588" y="119283"/>
            <a:ext cx="10282350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A1A789-9DD3-4C61-AEE3-3B3553F0955A}"/>
              </a:ext>
            </a:extLst>
          </p:cNvPr>
          <p:cNvSpPr txBox="1"/>
          <p:nvPr/>
        </p:nvSpPr>
        <p:spPr>
          <a:xfrm>
            <a:off x="633484" y="794491"/>
            <a:ext cx="11214505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 nothing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the observed multicollinearity comes from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 building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(unless pathological)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4E5479-A8AB-4009-91DD-4478D37D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58" y="1971837"/>
            <a:ext cx="3849476" cy="11976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9EEB936-6CDE-47B7-9011-29BD059D8B92}"/>
              </a:ext>
            </a:extLst>
          </p:cNvPr>
          <p:cNvSpPr txBox="1"/>
          <p:nvPr/>
        </p:nvSpPr>
        <p:spPr>
          <a:xfrm>
            <a:off x="633484" y="4243500"/>
            <a:ext cx="9543449" cy="87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multicollinearity is not too strong, and you just care about prediction, but not parameter interpretation (in the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Default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data, keeping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income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myfit.lg3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fine)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F31FD3-C5AC-4781-AAC2-88D05AFB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77" y="5259508"/>
            <a:ext cx="4563112" cy="10669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00AC505-A6AD-4808-940E-C7CD92A90213}"/>
              </a:ext>
            </a:extLst>
          </p:cNvPr>
          <p:cNvSpPr txBox="1"/>
          <p:nvPr/>
        </p:nvSpPr>
        <p:spPr>
          <a:xfrm>
            <a:off x="1834272" y="5185640"/>
            <a:ext cx="2988679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myfit.lg3</a:t>
            </a:r>
            <a:r>
              <a:rPr lang="en-US" altLang="zh-CN" sz="1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default=="Yes" ~ balance + income + student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59FFFC-499C-444C-BF57-BE4F62D1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08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0BCCE62-7793-4A4E-A9E7-D4843DB45F27}"/>
              </a:ext>
            </a:extLst>
          </p:cNvPr>
          <p:cNvSpPr txBox="1">
            <a:spLocks/>
          </p:cNvSpPr>
          <p:nvPr/>
        </p:nvSpPr>
        <p:spPr>
          <a:xfrm>
            <a:off x="317588" y="127362"/>
            <a:ext cx="4456543" cy="6590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A1A789-9DD3-4C61-AEE3-3B3553F0955A}"/>
                  </a:ext>
                </a:extLst>
              </p:cNvPr>
              <p:cNvSpPr txBox="1"/>
              <p:nvPr/>
            </p:nvSpPr>
            <p:spPr>
              <a:xfrm>
                <a:off x="599617" y="1463358"/>
                <a:ext cx="11214505" cy="429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Remedies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If it is due to bad sampling, collect more data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Mean-centering the variables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( especially for model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Perform some analysis of the source of variable correlations (and take further action)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Remove some redundant variables through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model/variable selection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Other regression methods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regression, LASSO, Principal Components Regression, … 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A1A789-9DD3-4C61-AEE3-3B3553F09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7" y="1463358"/>
                <a:ext cx="11214505" cy="4295535"/>
              </a:xfrm>
              <a:prstGeom prst="rect">
                <a:avLst/>
              </a:prstGeom>
              <a:blipFill>
                <a:blip r:embed="rId2"/>
                <a:stretch>
                  <a:fillRect l="-452" b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DCEF3EB8-DC1F-4DB3-9C13-A33C082D4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41" y="1463358"/>
            <a:ext cx="5420481" cy="15813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42EF6F6-9523-44B2-B221-56CD4258C70D}"/>
              </a:ext>
            </a:extLst>
          </p:cNvPr>
          <p:cNvSpPr txBox="1"/>
          <p:nvPr/>
        </p:nvSpPr>
        <p:spPr>
          <a:xfrm>
            <a:off x="7619914" y="899888"/>
            <a:ext cx="358389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 of the previous page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DCD9DA-D462-4492-918A-586D39EE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0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422CF7-16D5-49C1-A81F-AC5CB8B1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893" y="600075"/>
            <a:ext cx="5324728" cy="535305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4BCA11-C5DA-FBCA-3261-6755C305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9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DFD9461-45E0-4533-915D-0AAD4B329559}"/>
              </a:ext>
            </a:extLst>
          </p:cNvPr>
          <p:cNvSpPr txBox="1">
            <a:spLocks/>
          </p:cNvSpPr>
          <p:nvPr/>
        </p:nvSpPr>
        <p:spPr>
          <a:xfrm>
            <a:off x="317588" y="124904"/>
            <a:ext cx="8354774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B0321E-26C7-465A-ADF0-0F98E62A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00" y="844205"/>
            <a:ext cx="3014851" cy="2138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3B6D8-BF7D-47F3-A9E7-DCA850A3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4" y="3349488"/>
            <a:ext cx="3042409" cy="21881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F46154-3B07-4046-9D54-B1C77D61B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34" y="827669"/>
            <a:ext cx="2959735" cy="2171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7C60F7-1C19-44F6-B28E-87DEFE27E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122" y="3353738"/>
            <a:ext cx="2948711" cy="219913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750C8D-DCA0-43D0-9F72-2E022476CDE8}"/>
              </a:ext>
            </a:extLst>
          </p:cNvPr>
          <p:cNvSpPr txBox="1"/>
          <p:nvPr/>
        </p:nvSpPr>
        <p:spPr>
          <a:xfrm>
            <a:off x="949036" y="5631528"/>
            <a:ext cx="7091877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Plots of polynomials having various orders M, shown as red curves.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0BBE18-E61E-459C-8AFF-492966803511}"/>
              </a:ext>
            </a:extLst>
          </p:cNvPr>
          <p:cNvSpPr txBox="1"/>
          <p:nvPr/>
        </p:nvSpPr>
        <p:spPr>
          <a:xfrm>
            <a:off x="8158169" y="1972937"/>
            <a:ext cx="3412067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usually want a balance between goodness-of-fit of existing data and simplicity of the model, if we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believe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the data generating mechanism is not complex.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2183A8-64DA-45CD-9E55-C49A25DF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0BCCE62-7793-4A4E-A9E7-D4843DB45F27}"/>
              </a:ext>
            </a:extLst>
          </p:cNvPr>
          <p:cNvSpPr txBox="1">
            <a:spLocks/>
          </p:cNvSpPr>
          <p:nvPr/>
        </p:nvSpPr>
        <p:spPr>
          <a:xfrm>
            <a:off x="317588" y="124904"/>
            <a:ext cx="8354774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wisdom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A1A789-9DD3-4C61-AEE3-3B3553F0955A}"/>
                  </a:ext>
                </a:extLst>
              </p:cNvPr>
              <p:cNvSpPr txBox="1"/>
              <p:nvPr/>
            </p:nvSpPr>
            <p:spPr>
              <a:xfrm>
                <a:off x="570507" y="4167739"/>
                <a:ext cx="10215839" cy="2056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We have used the AIC, BIC as measures for model comparison, which trade off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goodness-of-fit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and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model complexity 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AIC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𝑙𝑖𝑘</m:t>
                        </m:r>
                      </m:e>
                    </m:func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BI</m:t>
                    </m:r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𝑙𝑖𝑘</m:t>
                        </m:r>
                      </m:e>
                    </m:func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because more complex models must fit the existing data better, but generally have a higher variance (also aesthetically not preferred…).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prediction, we care more about 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generalizability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to unseen data.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Due to the high variance, a very complex models can have a high test error.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0A1A789-9DD3-4C61-AEE3-3B3553F09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7" y="4167739"/>
                <a:ext cx="10215839" cy="2056140"/>
              </a:xfrm>
              <a:prstGeom prst="rect">
                <a:avLst/>
              </a:prstGeom>
              <a:blipFill>
                <a:blip r:embed="rId3"/>
                <a:stretch>
                  <a:fillRect l="-497" t="-1227" b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esson 2: Statistical Learning and Model Selection">
            <a:extLst>
              <a:ext uri="{FF2B5EF4-FFF2-40B4-BE49-F238E27FC236}">
                <a16:creationId xmlns:a16="http://schemas.microsoft.com/office/drawing/2014/main" id="{266378CC-DCAA-4FAC-8AB0-1E8B3F06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23" y="896531"/>
            <a:ext cx="4453291" cy="309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8D966A-E0F7-4360-BB22-D78EEDC5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967" y="823509"/>
            <a:ext cx="5937028" cy="323792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D97F4C-ACA6-4F7A-8ED4-406DF0BE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29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Double Descent. Breakthroughs in Machine Learning are… | by Arjun Ahuja |  MLearning.ai | Medium">
            <a:extLst>
              <a:ext uri="{FF2B5EF4-FFF2-40B4-BE49-F238E27FC236}">
                <a16:creationId xmlns:a16="http://schemas.microsoft.com/office/drawing/2014/main" id="{6F514D44-8041-416B-A689-CC85DA1D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464" y="4281252"/>
            <a:ext cx="5398068" cy="217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F349168-DD08-4218-AA17-E0D68283F20F}"/>
              </a:ext>
            </a:extLst>
          </p:cNvPr>
          <p:cNvSpPr txBox="1">
            <a:spLocks/>
          </p:cNvSpPr>
          <p:nvPr/>
        </p:nvSpPr>
        <p:spPr>
          <a:xfrm>
            <a:off x="280597" y="130040"/>
            <a:ext cx="11097974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 from recent developments – Just make models larger ? 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Double Descent or Bias-Variance Trade-off? Here is what you need | by Jay  Chan | Analytics Vidhya | Medium">
            <a:extLst>
              <a:ext uri="{FF2B5EF4-FFF2-40B4-BE49-F238E27FC236}">
                <a16:creationId xmlns:a16="http://schemas.microsoft.com/office/drawing/2014/main" id="{91D2BF3E-D11D-47DE-AACF-0E0D2DF5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3" y="1108899"/>
            <a:ext cx="5045452" cy="29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137696-9DA5-40FB-9E5A-541DC75B405D}"/>
              </a:ext>
            </a:extLst>
          </p:cNvPr>
          <p:cNvSpPr txBox="1"/>
          <p:nvPr/>
        </p:nvSpPr>
        <p:spPr>
          <a:xfrm>
            <a:off x="1443014" y="4075727"/>
            <a:ext cx="427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ResNet18 on CIFAR10 [P.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Nakkiran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et al, 2019]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FCB3638-7298-48DE-8C3E-1CB6723D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582" y="1489949"/>
            <a:ext cx="3095832" cy="226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FB77776-6AE4-41F7-81F2-883152BB811C}"/>
              </a:ext>
            </a:extLst>
          </p:cNvPr>
          <p:cNvSpPr txBox="1"/>
          <p:nvPr/>
        </p:nvSpPr>
        <p:spPr>
          <a:xfrm>
            <a:off x="7941028" y="1031425"/>
            <a:ext cx="1824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 ImageNet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309AB01-2A23-4BE8-AB65-B592C02A7842}"/>
              </a:ext>
            </a:extLst>
          </p:cNvPr>
          <p:cNvSpPr/>
          <p:nvPr/>
        </p:nvSpPr>
        <p:spPr>
          <a:xfrm>
            <a:off x="5091806" y="5373294"/>
            <a:ext cx="631166" cy="4122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528847-5C92-4E6F-9D1E-6C4A609C4687}"/>
              </a:ext>
            </a:extLst>
          </p:cNvPr>
          <p:cNvSpPr txBox="1"/>
          <p:nvPr/>
        </p:nvSpPr>
        <p:spPr>
          <a:xfrm>
            <a:off x="1008252" y="4858764"/>
            <a:ext cx="3754286" cy="14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Double descent phenomenon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Contradictory to traditional bias-variance trade-off? </a:t>
            </a:r>
          </a:p>
          <a:p>
            <a:pPr marL="742950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 well understood yet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9A6868-2BA3-42C2-8158-31EFFFD0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6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0BCCE62-7793-4A4E-A9E7-D4843DB45F27}"/>
              </a:ext>
            </a:extLst>
          </p:cNvPr>
          <p:cNvSpPr txBox="1">
            <a:spLocks/>
          </p:cNvSpPr>
          <p:nvPr/>
        </p:nvSpPr>
        <p:spPr>
          <a:xfrm>
            <a:off x="240586" y="134530"/>
            <a:ext cx="8354774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generalization 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A1A789-9DD3-4C61-AEE3-3B3553F0955A}"/>
              </a:ext>
            </a:extLst>
          </p:cNvPr>
          <p:cNvSpPr txBox="1"/>
          <p:nvPr/>
        </p:nvSpPr>
        <p:spPr>
          <a:xfrm>
            <a:off x="400826" y="796347"/>
            <a:ext cx="11043612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 to the classical regime…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Instead of achieving the sweet spot of generalization indirectly through a complexity penalty, can we estimate the generalization error more directly ?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Reserve a small part of training samples as the validation set -&gt; to estimate generalization error </a:t>
            </a:r>
          </a:p>
        </p:txBody>
      </p:sp>
      <p:pic>
        <p:nvPicPr>
          <p:cNvPr id="3074" name="Picture 2" descr="3.1. Cross-validation: evaluating estimator performance — scikit-learn  1.0.2 documentation">
            <a:extLst>
              <a:ext uri="{FF2B5EF4-FFF2-40B4-BE49-F238E27FC236}">
                <a16:creationId xmlns:a16="http://schemas.microsoft.com/office/drawing/2014/main" id="{DAA95BE3-AC35-4E53-B3AB-61A8B023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99" y="2345373"/>
            <a:ext cx="5472332" cy="379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38B1DC-07B2-463E-BD84-3A9B9F99A791}"/>
                  </a:ext>
                </a:extLst>
              </p:cNvPr>
              <p:cNvSpPr txBox="1"/>
              <p:nvPr/>
            </p:nvSpPr>
            <p:spPr>
              <a:xfrm>
                <a:off x="775876" y="2453571"/>
                <a:ext cx="3084929" cy="1203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K</a:t>
                </a:r>
                <a:r>
                  <a:rPr lang="en-US" altLang="zh-CN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-fold Cross-validation: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: leave-one out cross-validation (LOOCV))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38B1DC-07B2-463E-BD84-3A9B9F99A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" y="2453571"/>
                <a:ext cx="3084929" cy="1203022"/>
              </a:xfrm>
              <a:prstGeom prst="rect">
                <a:avLst/>
              </a:prstGeom>
              <a:blipFill>
                <a:blip r:embed="rId4"/>
                <a:stretch>
                  <a:fillRect l="-123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58FE57-C257-4D61-BD0C-1F091EC765B7}"/>
              </a:ext>
            </a:extLst>
          </p:cNvPr>
          <p:cNvGrpSpPr/>
          <p:nvPr/>
        </p:nvGrpSpPr>
        <p:grpSpPr>
          <a:xfrm>
            <a:off x="8347875" y="5438027"/>
            <a:ext cx="2157366" cy="752938"/>
            <a:chOff x="7199698" y="5885895"/>
            <a:chExt cx="2157366" cy="75293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57C8124-4929-4786-B61C-B71C88A4F8D1}"/>
                </a:ext>
              </a:extLst>
            </p:cNvPr>
            <p:cNvSpPr/>
            <p:nvPr/>
          </p:nvSpPr>
          <p:spPr>
            <a:xfrm>
              <a:off x="7199698" y="6097891"/>
              <a:ext cx="1862836" cy="54094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1C405F0-EDA6-4ED7-87DD-E527807806E7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9062534" y="5885895"/>
              <a:ext cx="294530" cy="48246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481902D-2C2C-4F40-8B28-B284CBD8E7E3}"/>
              </a:ext>
            </a:extLst>
          </p:cNvPr>
          <p:cNvSpPr txBox="1"/>
          <p:nvPr/>
        </p:nvSpPr>
        <p:spPr>
          <a:xfrm>
            <a:off x="9599039" y="4853252"/>
            <a:ext cx="21047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 not touch the test data during training!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3180854-8026-4604-B8E8-B11A95925AEB}"/>
              </a:ext>
            </a:extLst>
          </p:cNvPr>
          <p:cNvGrpSpPr/>
          <p:nvPr/>
        </p:nvGrpSpPr>
        <p:grpSpPr>
          <a:xfrm>
            <a:off x="4836025" y="3549834"/>
            <a:ext cx="1002684" cy="779184"/>
            <a:chOff x="4753168" y="3977851"/>
            <a:chExt cx="1002684" cy="77918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16A4DE0-A618-4A79-8BD7-94E1ABA25B18}"/>
                </a:ext>
              </a:extLst>
            </p:cNvPr>
            <p:cNvSpPr/>
            <p:nvPr/>
          </p:nvSpPr>
          <p:spPr>
            <a:xfrm rot="10800000">
              <a:off x="4897549" y="4298127"/>
              <a:ext cx="858303" cy="458908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06EF9F-381E-432D-AFEB-2C0F9ADBD8CD}"/>
                </a:ext>
              </a:extLst>
            </p:cNvPr>
            <p:cNvCxnSpPr>
              <a:cxnSpLocks/>
              <a:stCxn id="13" idx="6"/>
              <a:endCxn id="26" idx="2"/>
            </p:cNvCxnSpPr>
            <p:nvPr/>
          </p:nvCxnSpPr>
          <p:spPr>
            <a:xfrm flipH="1" flipV="1">
              <a:off x="4753168" y="3977851"/>
              <a:ext cx="144381" cy="54973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87B4B49-CC50-4641-96E5-EA0228962205}"/>
              </a:ext>
            </a:extLst>
          </p:cNvPr>
          <p:cNvSpPr txBox="1"/>
          <p:nvPr/>
        </p:nvSpPr>
        <p:spPr>
          <a:xfrm>
            <a:off x="3926747" y="3171169"/>
            <a:ext cx="1818555" cy="378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alidation set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7AF88C-BF6F-45D6-8078-F1F2F085A5B0}"/>
              </a:ext>
            </a:extLst>
          </p:cNvPr>
          <p:cNvSpPr txBox="1"/>
          <p:nvPr/>
        </p:nvSpPr>
        <p:spPr>
          <a:xfrm>
            <a:off x="488210" y="3928234"/>
            <a:ext cx="3961409" cy="1898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Good: useful everywhere!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Drawback: variability is higher for small sample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practical: use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cv.glm</a:t>
            </a: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()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function from </a:t>
            </a: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library(boot)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A27CD1-EA99-44FE-9BD3-BB8FA2DD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7D85AA1-D3B1-4918-BE57-5D11220A9EC6}"/>
              </a:ext>
            </a:extLst>
          </p:cNvPr>
          <p:cNvSpPr txBox="1">
            <a:spLocks/>
          </p:cNvSpPr>
          <p:nvPr/>
        </p:nvSpPr>
        <p:spPr>
          <a:xfrm>
            <a:off x="273199" y="9557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F716DC-50DA-4368-8405-5C542A1A2D08}"/>
                  </a:ext>
                </a:extLst>
              </p:cNvPr>
              <p:cNvSpPr txBox="1"/>
              <p:nvPr/>
            </p:nvSpPr>
            <p:spPr>
              <a:xfrm>
                <a:off x="517862" y="970773"/>
                <a:ext cx="4392373" cy="5123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Selection criteria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cross-validated pred. error, AIC, BIC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for linear regression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Some methods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Best subset selection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choices (without interactions)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R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leaps::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regsubsets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linear regression; </a:t>
                </a:r>
                <a:r>
                  <a:rPr lang="en-GB" altLang="zh-CN" b="0" i="0" dirty="0" err="1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bestglm</a:t>
                </a:r>
                <a:r>
                  <a:rPr lang="en-GB" altLang="zh-CN" b="0" i="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::</a:t>
                </a:r>
                <a:r>
                  <a:rPr lang="en-GB" altLang="zh-CN" b="0" i="0" dirty="0" err="1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bestglm</a:t>
                </a:r>
                <a:r>
                  <a:rPr lang="en-GB" altLang="zh-CN" b="0" i="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nsolas" panose="020B0609020204030204" pitchFamily="49" charset="0"/>
                    <a:cs typeface="Consolas" panose="020B0609020204030204" pitchFamily="49" charset="0"/>
                  </a:rPr>
                  <a:t>() </a:t>
                </a:r>
                <a:r>
                  <a:rPr lang="en-GB" altLang="zh-CN" b="0" i="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GLM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Stepwise selection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Forward, backward, hybrid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R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use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step()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or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MASS::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stepAIC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F716DC-50DA-4368-8405-5C542A1A2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62" y="970773"/>
                <a:ext cx="4392373" cy="5123006"/>
              </a:xfrm>
              <a:prstGeom prst="rect">
                <a:avLst/>
              </a:prstGeom>
              <a:blipFill>
                <a:blip r:embed="rId3"/>
                <a:stretch>
                  <a:fillRect l="-1153" t="-247" r="-2882" b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E5210328-2125-4CCC-BC77-6EAF5E545C11}"/>
              </a:ext>
            </a:extLst>
          </p:cNvPr>
          <p:cNvGrpSpPr/>
          <p:nvPr/>
        </p:nvGrpSpPr>
        <p:grpSpPr>
          <a:xfrm>
            <a:off x="5415220" y="1128946"/>
            <a:ext cx="2630651" cy="3382069"/>
            <a:chOff x="5332564" y="1102368"/>
            <a:chExt cx="2962923" cy="3809251"/>
          </a:xfrm>
        </p:grpSpPr>
        <p:pic>
          <p:nvPicPr>
            <p:cNvPr id="6146" name="Picture 2" descr="Understand Forward and Backward Stepwise Regression – Quantifying Health">
              <a:extLst>
                <a:ext uri="{FF2B5EF4-FFF2-40B4-BE49-F238E27FC236}">
                  <a16:creationId xmlns:a16="http://schemas.microsoft.com/office/drawing/2014/main" id="{9A8312A9-BC02-4410-BD1E-E77846066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" t="8464" r="7644"/>
            <a:stretch/>
          </p:blipFill>
          <p:spPr bwMode="auto">
            <a:xfrm>
              <a:off x="5332564" y="1631967"/>
              <a:ext cx="2962923" cy="327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C565C0-EFF6-4CD2-A84F-5A44F24ABE78}"/>
                </a:ext>
              </a:extLst>
            </p:cNvPr>
            <p:cNvSpPr txBox="1"/>
            <p:nvPr/>
          </p:nvSpPr>
          <p:spPr>
            <a:xfrm>
              <a:off x="5332564" y="1102368"/>
              <a:ext cx="2962923" cy="346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Forward </a:t>
              </a:r>
              <a:r>
                <a:rPr lang="en-US" altLang="zh-CN" sz="1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steåpwise</a:t>
              </a:r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selection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CB3F24B-104F-4A41-8688-FE76D7824C2B}"/>
              </a:ext>
            </a:extLst>
          </p:cNvPr>
          <p:cNvGrpSpPr/>
          <p:nvPr/>
        </p:nvGrpSpPr>
        <p:grpSpPr>
          <a:xfrm>
            <a:off x="8721458" y="1154904"/>
            <a:ext cx="2632342" cy="3359024"/>
            <a:chOff x="8638801" y="1128325"/>
            <a:chExt cx="2964827" cy="3783295"/>
          </a:xfrm>
        </p:grpSpPr>
        <p:pic>
          <p:nvPicPr>
            <p:cNvPr id="6150" name="Picture 6" descr="Understand Forward and Backward Stepwise Regression – Quantifying Health">
              <a:extLst>
                <a:ext uri="{FF2B5EF4-FFF2-40B4-BE49-F238E27FC236}">
                  <a16:creationId xmlns:a16="http://schemas.microsoft.com/office/drawing/2014/main" id="{013D6AA4-3C94-4B2D-B85D-D410341CF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" t="5767" r="8955"/>
            <a:stretch/>
          </p:blipFill>
          <p:spPr bwMode="auto">
            <a:xfrm>
              <a:off x="8638801" y="1631968"/>
              <a:ext cx="2964827" cy="327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14D274-2289-4571-9F80-31E676BFA0C6}"/>
                </a:ext>
              </a:extLst>
            </p:cNvPr>
            <p:cNvSpPr txBox="1"/>
            <p:nvPr/>
          </p:nvSpPr>
          <p:spPr>
            <a:xfrm>
              <a:off x="8640704" y="1128325"/>
              <a:ext cx="2962924" cy="346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Backward stepwise selection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D57CFF5-4331-4DCA-B684-BCB6B4E36A29}"/>
              </a:ext>
            </a:extLst>
          </p:cNvPr>
          <p:cNvSpPr txBox="1"/>
          <p:nvPr/>
        </p:nvSpPr>
        <p:spPr>
          <a:xfrm>
            <a:off x="5591084" y="4804813"/>
            <a:ext cx="5762716" cy="124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Keep in mind that, stepwise selections are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greedy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methods, which can easily lead to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sub-optimal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solution.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Theory, common sense, domain knowledge are also useful for model building.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1C51B5-15C4-443F-9CF2-44035E11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7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F3A6ADD-4470-4B1B-ADF0-9C86A28A8D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06500" y="534133"/>
            <a:ext cx="6273554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Do you think it a good idea to </a:t>
            </a:r>
            <a:r>
              <a:rPr lang="en-US" altLang="zh-CN" sz="2400" dirty="0">
                <a:solidFill>
                  <a:srgbClr val="3333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rely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on the significance (t-test or Wald test) of regression coefficients to select variables ?  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332E28-7DB0-409E-8569-B27567621CA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113930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3C212E-21DF-4182-B1EF-61D5364DFF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1139301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7528FD1-6B95-4A98-A1B4-3A1E10ABD204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0CD498-53E9-4144-A6AC-EF89E48DAE0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ECE47B-4F76-4D31-A094-CEFECC5D2D3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F01E33E-4CB4-4DA8-A26D-C6EE3D5C8E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9903" r="132" b="27547"/>
          <a:stretch/>
        </p:blipFill>
        <p:spPr>
          <a:xfrm>
            <a:off x="5614675" y="4808126"/>
            <a:ext cx="6189190" cy="133872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A4D5885-EA62-40FB-B606-47C8472BE5DF}"/>
              </a:ext>
            </a:extLst>
          </p:cNvPr>
          <p:cNvSpPr txBox="1"/>
          <p:nvPr/>
        </p:nvSpPr>
        <p:spPr>
          <a:xfrm>
            <a:off x="4355976" y="3227274"/>
            <a:ext cx="158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linear regression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1C2E7FD-4BD8-4ECC-92E4-BD4FC9407E02}"/>
              </a:ext>
            </a:extLst>
          </p:cNvPr>
          <p:cNvSpPr txBox="1"/>
          <p:nvPr/>
        </p:nvSpPr>
        <p:spPr>
          <a:xfrm>
            <a:off x="4355976" y="5154321"/>
            <a:ext cx="1588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logistic regression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883D043-F38D-45E6-9CF7-EC40E57992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4675" y="2601502"/>
            <a:ext cx="5873030" cy="188807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A916483-FE4A-462F-AE6D-5D325FE1D3D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7F11A4D0-37FD-4EC6-B242-AD705B1FEEC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1497846-23A7-4321-BA76-4432B77A5A0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294374A-CAD8-4677-AF9F-79FBAC2CE7B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741828BB-DDB0-4344-AD98-01CD4EA1AB34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18935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5C8796-C5BA-374E-2866-D724DE97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050F7-E9D1-4916-95E8-4262FA06FE4E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246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F09DC3D-0E0E-45FF-AF9F-E31B68753FF6}"/>
              </a:ext>
            </a:extLst>
          </p:cNvPr>
          <p:cNvSpPr txBox="1">
            <a:spLocks/>
          </p:cNvSpPr>
          <p:nvPr/>
        </p:nvSpPr>
        <p:spPr>
          <a:xfrm>
            <a:off x="317587" y="167854"/>
            <a:ext cx="11530701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Pitfalls in variable selection using significance of coefficients </a:t>
            </a:r>
            <a:r>
              <a:rPr lang="en-US" altLang="zh-CN" sz="280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EA0DF6-1693-49EC-ABE7-E151E224C273}"/>
                  </a:ext>
                </a:extLst>
              </p:cNvPr>
              <p:cNvSpPr txBox="1"/>
              <p:nvPr/>
            </p:nvSpPr>
            <p:spPr>
              <a:xfrm>
                <a:off x="8477453" y="1305264"/>
                <a:ext cx="3009494" cy="1145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Lin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cov</m:t>
                          </m:r>
                        </m:e>
                      </m:acc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GLM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EA0DF6-1693-49EC-ABE7-E151E224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53" y="1305264"/>
                <a:ext cx="3009494" cy="11458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237329-D8B6-4B92-A1A6-E9813ABA2B98}"/>
                  </a:ext>
                </a:extLst>
              </p:cNvPr>
              <p:cNvSpPr txBox="1"/>
              <p:nvPr/>
            </p:nvSpPr>
            <p:spPr>
              <a:xfrm>
                <a:off x="480724" y="794491"/>
                <a:ext cx="9196676" cy="5538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Linear regression as an example: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b="0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 (Wald) test statistic has the form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Observations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has a larger test statistic (larger effect), more significant.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Smaller noise and larger sample size (bigger data) tend to make a variable significant (how well we can measure it).</a:t>
                </a:r>
              </a:p>
              <a:p>
                <a:pPr marL="742950" lvl="1" indent="-285750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such statistical significance does NOT imply the usefulness for prediction (think about 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difference between statistical significance and effect size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larger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Var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(data more widely spread on the </a:t>
                </a:r>
                <a:r>
                  <a:rPr lang="en-US" altLang="zh-CN" i="1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-th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dimension) tends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significant.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VIF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(more correlation with other coefficients)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less significant.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Take significance of coefficients as a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hint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investigate further, but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not evidence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237329-D8B6-4B92-A1A6-E9813ABA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4" y="794491"/>
                <a:ext cx="9196676" cy="5538824"/>
              </a:xfrm>
              <a:prstGeom prst="rect">
                <a:avLst/>
              </a:prstGeom>
              <a:blipFill>
                <a:blip r:embed="rId3"/>
                <a:stretch>
                  <a:fillRect l="-551" t="-229" b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F6AF5E-110F-430C-8844-2E4322FD9536}"/>
              </a:ext>
            </a:extLst>
          </p:cNvPr>
          <p:cNvGrpSpPr/>
          <p:nvPr/>
        </p:nvGrpSpPr>
        <p:grpSpPr>
          <a:xfrm>
            <a:off x="2822217" y="1643759"/>
            <a:ext cx="2605672" cy="807396"/>
            <a:chOff x="2510898" y="1941666"/>
            <a:chExt cx="3187029" cy="9875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BB7BF6F-C787-465E-B620-789B31D7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0898" y="1941666"/>
              <a:ext cx="915358" cy="98753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84EC7F0-0AA1-4F8C-A79B-CE81C5FC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2310" y="2236009"/>
              <a:ext cx="318242" cy="2460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8B44759-F5FF-4A61-B60E-0BB56C53C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3956" y="1967912"/>
              <a:ext cx="2043971" cy="961290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FD9ADA-C8CC-273D-FE31-31318CB3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227A1-852C-4E80-9D91-F36D93AF262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6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8653C9B-DBDB-48B7-BE66-1E5C0692EB54}"/>
              </a:ext>
            </a:extLst>
          </p:cNvPr>
          <p:cNvSpPr txBox="1">
            <a:spLocks/>
          </p:cNvSpPr>
          <p:nvPr/>
        </p:nvSpPr>
        <p:spPr>
          <a:xfrm>
            <a:off x="477386" y="166853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3059BD-DA7F-47BE-83AD-7C71DD15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861" y="1124553"/>
            <a:ext cx="5728628" cy="4013522"/>
          </a:xfrm>
          <a:prstGeom prst="rect">
            <a:avLst/>
          </a:prstGeom>
        </p:spPr>
      </p:pic>
      <p:pic>
        <p:nvPicPr>
          <p:cNvPr id="4098" name="Picture 2" descr="Where Did The Titanic Sink? • Titanic Facts">
            <a:extLst>
              <a:ext uri="{FF2B5EF4-FFF2-40B4-BE49-F238E27FC236}">
                <a16:creationId xmlns:a16="http://schemas.microsoft.com/office/drawing/2014/main" id="{56AB45A4-C4A4-401F-9552-7F26D108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3" y="1124553"/>
            <a:ext cx="5907107" cy="23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834FB66-332E-4C14-9A88-F08CD147FB07}"/>
              </a:ext>
            </a:extLst>
          </p:cNvPr>
          <p:cNvSpPr txBox="1"/>
          <p:nvPr/>
        </p:nvSpPr>
        <p:spPr>
          <a:xfrm>
            <a:off x="544917" y="3550894"/>
            <a:ext cx="5353235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Titanic was billed as the ship that would never sink. On her maiden voyage, she set sail from Southampton to New York. On April 14th, 1912, at 11:40pm, the Titanic struck an iceberg and at 2:20 a.m. sank. Of the 2228 passengers and crew on board, only 705 survived.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06FD907-FACD-4488-AB86-C9924D5F72AF}"/>
              </a:ext>
            </a:extLst>
          </p:cNvPr>
          <p:cNvSpPr txBox="1"/>
          <p:nvPr/>
        </p:nvSpPr>
        <p:spPr>
          <a:xfrm>
            <a:off x="7031765" y="5420567"/>
            <a:ext cx="447138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Let's build a model to predict survival.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B29775-E568-493A-8F7D-75FE0109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0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8653C9B-DBDB-48B7-BE66-1E5C0692EB54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3DB5A9-F896-4B8B-8B6E-69A28532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4" y="968301"/>
            <a:ext cx="4979831" cy="1399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4BD4D4-9246-4EF8-95A2-B958DEDD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8301"/>
            <a:ext cx="4904133" cy="533201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B9BE0DF-A01A-45D3-806E-449EABAE3B0F}"/>
              </a:ext>
            </a:extLst>
          </p:cNvPr>
          <p:cNvGrpSpPr/>
          <p:nvPr/>
        </p:nvGrpSpPr>
        <p:grpSpPr>
          <a:xfrm>
            <a:off x="1202944" y="2479067"/>
            <a:ext cx="3835996" cy="3679780"/>
            <a:chOff x="1010046" y="2725089"/>
            <a:chExt cx="4134427" cy="396605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0D189A6-D4B0-446C-84E5-30560896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0046" y="2725089"/>
              <a:ext cx="4134427" cy="46679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1A2F0BA-3F81-41F6-89A9-D81C383CA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3251" y="3252361"/>
              <a:ext cx="3497625" cy="3438786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32F0BD-28E5-4374-B4E8-9B116A54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3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3E98B3F-05B8-40BD-A49E-5C4A248FE706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24C37-3CDF-4FDE-82B5-B8B156AA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6" y="1186732"/>
            <a:ext cx="7020905" cy="1371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F53B91-E614-4449-8544-735B2AEA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6" y="2998317"/>
            <a:ext cx="7430537" cy="29341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0F8144-B0B7-4A1C-B975-BB8CFBAE759F}"/>
              </a:ext>
            </a:extLst>
          </p:cNvPr>
          <p:cNvSpPr txBox="1"/>
          <p:nvPr/>
        </p:nvSpPr>
        <p:spPr>
          <a:xfrm>
            <a:off x="8170343" y="2891785"/>
            <a:ext cx="3544271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Here I omit the rows with missing data for simplicity.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Note that there are many rows with just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age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missing; so there can be a better way to deal with it.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0B14EE-5721-4FA9-A7D8-64977F11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4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3284C79-7231-4CFD-8862-D8FE300BCABA}"/>
              </a:ext>
            </a:extLst>
          </p:cNvPr>
          <p:cNvSpPr txBox="1">
            <a:spLocks/>
          </p:cNvSpPr>
          <p:nvPr/>
        </p:nvSpPr>
        <p:spPr>
          <a:xfrm>
            <a:off x="381860" y="93827"/>
            <a:ext cx="9891564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Generalized Linear Models (which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we’ve seen)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1B15988-0D8F-4177-946E-8B36921A2485}"/>
                  </a:ext>
                </a:extLst>
              </p:cNvPr>
              <p:cNvSpPr txBox="1"/>
              <p:nvPr/>
            </p:nvSpPr>
            <p:spPr>
              <a:xfrm>
                <a:off x="579668" y="954143"/>
                <a:ext cx="4867822" cy="4874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Linear regression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~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∈(−</m:t>
                      </m:r>
                      <m:r>
                        <a:rPr lang="en-US" altLang="zh-CN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∞,+∞</m:t>
                      </m:r>
                      <m:r>
                        <a:rPr lang="en-US" altLang="zh-CN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Logistic regression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it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Bern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=0,1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Poisson regression</a:t>
                </a:r>
              </a:p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⊤</m:t>
                          </m:r>
                        </m:sup>
                      </m:sSubSup>
                      <m:r>
                        <a:rPr lang="en-US" altLang="zh-CN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</m:oMath>
                  </m:oMathPara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!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=0,1,2,3,…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GLM: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⊤</m:t>
                        </m:r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exponential family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the link function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1B15988-0D8F-4177-946E-8B36921A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8" y="954143"/>
                <a:ext cx="4867822" cy="4874861"/>
              </a:xfrm>
              <a:prstGeom prst="rect">
                <a:avLst/>
              </a:prstGeom>
              <a:blipFill>
                <a:blip r:embed="rId3"/>
                <a:stretch>
                  <a:fillRect l="-779" t="-521" b="-1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38825F-24E6-423F-8034-0761FD91BAFC}"/>
                  </a:ext>
                </a:extLst>
              </p:cNvPr>
              <p:cNvSpPr txBox="1"/>
              <p:nvPr/>
            </p:nvSpPr>
            <p:spPr>
              <a:xfrm>
                <a:off x="5684600" y="1339088"/>
                <a:ext cx="5375749" cy="438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all these regressions, a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probabilistic/statistical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model has been assumed.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the corresponding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randomness assumption does not hold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 can still apply the models and obtain some decent result (e.g., for the purpose of prediction).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many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statistical inferences based on these models will no longer be valid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example, in linear regression, if the noise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(0,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violated, it makes no sense to apply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-test or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-test for testing the significance of coefficients.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D38825F-24E6-423F-8034-0761FD91B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00" y="1339088"/>
                <a:ext cx="5375749" cy="4382931"/>
              </a:xfrm>
              <a:prstGeom prst="rect">
                <a:avLst/>
              </a:prstGeom>
              <a:blipFill>
                <a:blip r:embed="rId4"/>
                <a:stretch>
                  <a:fillRect l="-943" t="-289" r="-1651" b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">
            <a:extLst>
              <a:ext uri="{FF2B5EF4-FFF2-40B4-BE49-F238E27FC236}">
                <a16:creationId xmlns:a16="http://schemas.microsoft.com/office/drawing/2014/main" id="{9002305D-1410-4188-8984-DC68E82F0BA7}"/>
              </a:ext>
            </a:extLst>
          </p:cNvPr>
          <p:cNvSpPr/>
          <p:nvPr/>
        </p:nvSpPr>
        <p:spPr>
          <a:xfrm>
            <a:off x="4736478" y="2659093"/>
            <a:ext cx="631166" cy="4122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70AEE4-E09A-43BB-B246-3FFE4B36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09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CE57BC-76EA-4BCC-A525-5C32D4AF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6" y="1575345"/>
            <a:ext cx="10717121" cy="119079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2813EAB-8A22-4FBD-889E-6F128E0AD280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D7D4F1-6A6B-4F80-B4CA-6A4F56C6683C}"/>
              </a:ext>
            </a:extLst>
          </p:cNvPr>
          <p:cNvSpPr txBox="1"/>
          <p:nvPr/>
        </p:nvSpPr>
        <p:spPr>
          <a:xfrm>
            <a:off x="577881" y="1014459"/>
            <a:ext cx="1051612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Notice in the raw data, some attributes use (0,1), some uses (1,2,3)…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09CFAD-369E-48D5-B7C0-4F99064CB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1" y="3513832"/>
            <a:ext cx="5849166" cy="26673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732D86-C693-4FFB-857D-6ABBDB8F0293}"/>
              </a:ext>
            </a:extLst>
          </p:cNvPr>
          <p:cNvSpPr txBox="1"/>
          <p:nvPr/>
        </p:nvSpPr>
        <p:spPr>
          <a:xfrm>
            <a:off x="577881" y="2941282"/>
            <a:ext cx="1014634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 we care about prediction in this case, reserve some samples as test data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5BCC7F-DEE9-4119-ACF7-9292E596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050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CE584-D65B-4BE1-A1E4-47779331A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33" y="1129032"/>
            <a:ext cx="5813763" cy="239497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948F150D-4E25-4AC4-8BE4-F87895EFF247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 models by stepwise-AIC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5FA048-533D-4350-8699-32B5A714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62" y="4169736"/>
            <a:ext cx="6343949" cy="13711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FE3330-1AD4-473F-8C13-A538082E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64" y="921649"/>
            <a:ext cx="5081574" cy="543470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D4121B-19C9-4052-960B-D935FD76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80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7B2F8C-6E72-4B45-BBA4-1E185AA6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90" y="982661"/>
            <a:ext cx="6228879" cy="508214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5226A233-3479-4F19-8369-442B56B48BB6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 models by CV (a much simplified demo)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AE96E9-5BBC-4E8E-A372-AFDE58E4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760" y="982661"/>
            <a:ext cx="4341538" cy="46399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4CDF0C-ED63-4430-82FC-72220FCC2497}"/>
              </a:ext>
            </a:extLst>
          </p:cNvPr>
          <p:cNvSpPr txBox="1"/>
          <p:nvPr/>
        </p:nvSpPr>
        <p:spPr>
          <a:xfrm>
            <a:off x="4914204" y="5645885"/>
            <a:ext cx="392992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Their difference is not so big...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66AA4F-447E-41FF-A2EA-B3FB1F70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4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7699A47-DD2C-45C3-AFE6-FDACC09B6529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 model after some explorations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B1E139-1341-4863-9D47-DA13CDD5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85" y="1075792"/>
            <a:ext cx="4618397" cy="5012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B7D6B3-F017-4DE1-8280-D6B187591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21" y="1090890"/>
            <a:ext cx="6400069" cy="72332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70F2280-7DD0-4D34-8325-2E03EF8DE912}"/>
              </a:ext>
            </a:extLst>
          </p:cNvPr>
          <p:cNvGrpSpPr/>
          <p:nvPr/>
        </p:nvGrpSpPr>
        <p:grpSpPr>
          <a:xfrm>
            <a:off x="477386" y="2320872"/>
            <a:ext cx="6400069" cy="2844945"/>
            <a:chOff x="477386" y="2367852"/>
            <a:chExt cx="6801799" cy="29492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A6872FB-53A8-4613-971A-512E7B9A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386" y="2367852"/>
              <a:ext cx="5325218" cy="39058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A4F0585-5924-4312-A6AF-05707C9C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386" y="2830769"/>
              <a:ext cx="6801799" cy="2486372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EF45FE-1E7A-466E-A51F-0982650B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C69E07-7AB0-4D4E-B88D-1EE54FE9435C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on test data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CFD356-09C6-4B6A-8A51-0F592F71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3" y="1010659"/>
            <a:ext cx="6563641" cy="14098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A52A7B-05B6-407D-8597-DEF19079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12" y="934448"/>
            <a:ext cx="4029637" cy="15623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E62024F-01C5-4A09-A5E2-999F1B1E6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86" y="2772487"/>
            <a:ext cx="6315956" cy="28578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97CDA9-144F-4999-9DAD-521A475E9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99" y="2625736"/>
            <a:ext cx="4014810" cy="3470998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F61E2E02-2EF1-4FF3-A284-ACFA2E9CF139}"/>
              </a:ext>
            </a:extLst>
          </p:cNvPr>
          <p:cNvSpPr/>
          <p:nvPr/>
        </p:nvSpPr>
        <p:spPr>
          <a:xfrm>
            <a:off x="7042910" y="1497797"/>
            <a:ext cx="464675" cy="264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72C46067-D73F-439E-8D07-19A0E6E229F0}"/>
              </a:ext>
            </a:extLst>
          </p:cNvPr>
          <p:cNvSpPr/>
          <p:nvPr/>
        </p:nvSpPr>
        <p:spPr>
          <a:xfrm>
            <a:off x="6919068" y="4201437"/>
            <a:ext cx="464675" cy="26475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6AA85D-4BEE-4906-B36A-FD0C3BC0AF6B}"/>
              </a:ext>
            </a:extLst>
          </p:cNvPr>
          <p:cNvSpPr txBox="1"/>
          <p:nvPr/>
        </p:nvSpPr>
        <p:spPr>
          <a:xfrm>
            <a:off x="565007" y="5630387"/>
            <a:ext cx="593627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Here, the ROC curve is evaluated using test data.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3A93AD-F7D0-45F5-8BF9-17D7EFE4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1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E99DF78-C9F2-4039-9DC3-9D3BA7AB3E09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A546E5-5FF8-4C62-BEA0-49237257E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" b="21982"/>
          <a:stretch/>
        </p:blipFill>
        <p:spPr>
          <a:xfrm>
            <a:off x="344222" y="1042732"/>
            <a:ext cx="4982381" cy="17242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BAA6BC-AA08-425D-9142-47C74F85C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17" r="-176"/>
          <a:stretch/>
        </p:blipFill>
        <p:spPr>
          <a:xfrm>
            <a:off x="7324928" y="887638"/>
            <a:ext cx="2919336" cy="2168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4290F4-2FCC-47D1-B5D8-96EE3B783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75" y="2832622"/>
            <a:ext cx="3990218" cy="36482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38B833-0DB8-468B-A798-51E65E334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871" y="3197298"/>
            <a:ext cx="5538654" cy="3094404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EFF7D426-FAA1-48FE-8339-B448F5E8E082}"/>
              </a:ext>
            </a:extLst>
          </p:cNvPr>
          <p:cNvSpPr/>
          <p:nvPr/>
        </p:nvSpPr>
        <p:spPr>
          <a:xfrm>
            <a:off x="8523411" y="4440063"/>
            <a:ext cx="727121" cy="460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87A5DDC-C88D-4A63-A451-94F19F2C69D4}"/>
              </a:ext>
            </a:extLst>
          </p:cNvPr>
          <p:cNvSpPr/>
          <p:nvPr/>
        </p:nvSpPr>
        <p:spPr>
          <a:xfrm>
            <a:off x="10776030" y="4457698"/>
            <a:ext cx="727121" cy="460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462419-9FB9-49AB-9306-B29A0D77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E869515-EABE-497E-9DDE-9C2079E16C51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06A9E3-BA89-4A10-9C95-EC91C56D1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5" y="1048870"/>
            <a:ext cx="4143953" cy="3458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4B9C00-31AF-4DD3-BB46-3CB571D52724}"/>
                  </a:ext>
                </a:extLst>
              </p:cNvPr>
              <p:cNvSpPr txBox="1"/>
              <p:nvPr/>
            </p:nvSpPr>
            <p:spPr>
              <a:xfrm>
                <a:off x="1150773" y="4571324"/>
                <a:ext cx="8525038" cy="155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pclass has three categories, so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GVI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</m:t>
                    </m:r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GVI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F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1/(2⋅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Df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18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are calculated.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1800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GVI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F</m:t>
                        </m:r>
                      </m:e>
                      <m:sup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1/(2⋅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Df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larger than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ra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=2.236</m:t>
                    </m:r>
                  </m:oMath>
                </a14:m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But our model is built with interactions, so this is acceptable.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Centering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age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if necessary.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4B9C00-31AF-4DD3-BB46-3CB571D52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73" y="4571324"/>
                <a:ext cx="8525038" cy="1555362"/>
              </a:xfrm>
              <a:prstGeom prst="rect">
                <a:avLst/>
              </a:prstGeom>
              <a:blipFill>
                <a:blip r:embed="rId4"/>
                <a:stretch>
                  <a:fillRect l="-446" b="-5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0AE53F8-CDE7-49E9-A839-BCC235A5519C}"/>
              </a:ext>
            </a:extLst>
          </p:cNvPr>
          <p:cNvSpPr txBox="1"/>
          <p:nvPr/>
        </p:nvSpPr>
        <p:spPr>
          <a:xfrm>
            <a:off x="788268" y="984474"/>
            <a:ext cx="2868483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Multicollineartity</a:t>
            </a:r>
            <a:r>
              <a:rPr lang="en-US" altLang="zh-CN" sz="1800" b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744B65-BEF9-4C55-8A1E-B816AD15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F25453-5F64-4F52-9AC2-52044E54A336}"/>
              </a:ext>
            </a:extLst>
          </p:cNvPr>
          <p:cNvSpPr txBox="1">
            <a:spLocks/>
          </p:cNvSpPr>
          <p:nvPr/>
        </p:nvSpPr>
        <p:spPr>
          <a:xfrm>
            <a:off x="477386" y="71730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Titanic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stories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C715FE-4B30-4659-BD1F-8749F494B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9" y="1841952"/>
            <a:ext cx="7798929" cy="17351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BFE213-843B-417D-9B5F-F02A6CB003D4}"/>
              </a:ext>
            </a:extLst>
          </p:cNvPr>
          <p:cNvSpPr txBox="1"/>
          <p:nvPr/>
        </p:nvSpPr>
        <p:spPr>
          <a:xfrm>
            <a:off x="697000" y="3663215"/>
            <a:ext cx="10435597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nationality a main contributing factor? Or can it be explained by other factors?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dataset happens to have this attribute.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model would you choose to investigate this question? Log-linear? Logit?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structure would you like to check primarily? High-way association? Conditional independence?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33E4DE-A923-4011-A4CB-8C1CB5EB90F4}"/>
              </a:ext>
            </a:extLst>
          </p:cNvPr>
          <p:cNvSpPr txBox="1"/>
          <p:nvPr/>
        </p:nvSpPr>
        <p:spPr>
          <a:xfrm>
            <a:off x="697000" y="1087665"/>
            <a:ext cx="85250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 you have an idea of a better model?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336938-8125-4620-A598-8DF4D01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5C2757A-98AF-405A-AEF6-1C8D86A0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868" y="837113"/>
            <a:ext cx="3600335" cy="567621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E3B69F82-28EC-4F32-8C8D-3A13BAD5F91F}"/>
              </a:ext>
            </a:extLst>
          </p:cNvPr>
          <p:cNvSpPr txBox="1">
            <a:spLocks/>
          </p:cNvSpPr>
          <p:nvPr/>
        </p:nvSpPr>
        <p:spPr>
          <a:xfrm>
            <a:off x="310609" y="33031"/>
            <a:ext cx="5785391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plots — Linear regression 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D6FC2FC-5301-48CA-92C6-48BC73FA7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26" y="1404734"/>
            <a:ext cx="4894449" cy="241485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4686BA-96C1-46B1-A968-4569C3EC27CB}"/>
              </a:ext>
            </a:extLst>
          </p:cNvPr>
          <p:cNvSpPr txBox="1"/>
          <p:nvPr/>
        </p:nvSpPr>
        <p:spPr>
          <a:xfrm>
            <a:off x="700344" y="4147903"/>
            <a:ext cx="394191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linear regression, the residual plots (e.g., residuals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v.s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fitted, residual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v.s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explanatory, distribution of standardized residuals,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etc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…) are very useful for model diagnostic.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978EF4-1477-48BA-8078-BE43CAA7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912" y="4002863"/>
            <a:ext cx="2331429" cy="253604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F26ACB6-08D2-4545-AEB6-D6D1DA171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859" y="4354075"/>
            <a:ext cx="2250181" cy="1859799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50AC4C09-E740-4F37-BCC5-0C505CBB5B4E}"/>
              </a:ext>
            </a:extLst>
          </p:cNvPr>
          <p:cNvSpPr/>
          <p:nvPr/>
        </p:nvSpPr>
        <p:spPr>
          <a:xfrm>
            <a:off x="3364711" y="2088477"/>
            <a:ext cx="612505" cy="41780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7B54CAD-CB0E-4125-A10B-8347DE607B6D}"/>
                  </a:ext>
                </a:extLst>
              </p:cNvPr>
              <p:cNvSpPr txBox="1"/>
              <p:nvPr/>
            </p:nvSpPr>
            <p:spPr>
              <a:xfrm>
                <a:off x="9248635" y="1356226"/>
                <a:ext cx="2410262" cy="1882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Residuals: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standardized residuals: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b="0" i="1" dirty="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</m:e>
                      </m:d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7B54CAD-CB0E-4125-A10B-8347DE607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635" y="1356226"/>
                <a:ext cx="2410262" cy="1882310"/>
              </a:xfrm>
              <a:prstGeom prst="rect">
                <a:avLst/>
              </a:prstGeom>
              <a:blipFill>
                <a:blip r:embed="rId7"/>
                <a:stretch>
                  <a:fillRect l="-1571" t="-671" b="-2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2F5E5DE-7C8C-474D-B25D-C831DF34C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44" y="1349643"/>
            <a:ext cx="2381547" cy="207935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48DBAF-B3BB-4774-ADAA-2AB4FDFD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箭头: 右 26">
            <a:extLst>
              <a:ext uri="{FF2B5EF4-FFF2-40B4-BE49-F238E27FC236}">
                <a16:creationId xmlns:a16="http://schemas.microsoft.com/office/drawing/2014/main" id="{1CCBAFDD-EFC4-FB51-91FE-25392AB1C058}"/>
              </a:ext>
            </a:extLst>
          </p:cNvPr>
          <p:cNvSpPr/>
          <p:nvPr/>
        </p:nvSpPr>
        <p:spPr>
          <a:xfrm>
            <a:off x="7596268" y="5011610"/>
            <a:ext cx="494964" cy="3376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5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1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790BFD8-C6BB-4226-8286-B7E4787D129D}"/>
              </a:ext>
            </a:extLst>
          </p:cNvPr>
          <p:cNvSpPr txBox="1">
            <a:spLocks/>
          </p:cNvSpPr>
          <p:nvPr/>
        </p:nvSpPr>
        <p:spPr>
          <a:xfrm>
            <a:off x="477386" y="166853"/>
            <a:ext cx="1102576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— Local lack-of-fit measure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FFE530-2D40-486F-8C7B-DDD9DC9D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48" y="1022080"/>
            <a:ext cx="4027862" cy="854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284211-A335-4B6F-805A-922E170D3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940" y="2252660"/>
            <a:ext cx="4536645" cy="969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540FDC-E7F2-48C3-8CBF-E17539474C41}"/>
                  </a:ext>
                </a:extLst>
              </p:cNvPr>
              <p:cNvSpPr txBox="1"/>
              <p:nvPr/>
            </p:nvSpPr>
            <p:spPr>
              <a:xfrm>
                <a:off x="1636970" y="1122378"/>
                <a:ext cx="2345378" cy="789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Pearson residual: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9540FDC-E7F2-48C3-8CBF-E17539474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70" y="1122378"/>
                <a:ext cx="2345378" cy="789640"/>
              </a:xfrm>
              <a:prstGeom prst="rect">
                <a:avLst/>
              </a:prstGeom>
              <a:blipFill>
                <a:blip r:embed="rId5"/>
                <a:stretch>
                  <a:fillRect l="-2703" t="-3175" b="-79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A6BE05F-38ED-4D95-A248-30AD249172E2}"/>
                  </a:ext>
                </a:extLst>
              </p:cNvPr>
              <p:cNvSpPr txBox="1"/>
              <p:nvPr/>
            </p:nvSpPr>
            <p:spPr>
              <a:xfrm>
                <a:off x="1636970" y="2419880"/>
                <a:ext cx="2345378" cy="108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Standardized Pearson residual: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(0,1)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A6BE05F-38ED-4D95-A248-30AD24917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70" y="2419880"/>
                <a:ext cx="2345378" cy="1081899"/>
              </a:xfrm>
              <a:prstGeom prst="rect">
                <a:avLst/>
              </a:prstGeom>
              <a:blipFill>
                <a:blip r:embed="rId6"/>
                <a:stretch>
                  <a:fillRect l="-2703" t="-2326"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4EF3A12-22F1-4476-90D6-BA83B0AC8D88}"/>
                  </a:ext>
                </a:extLst>
              </p:cNvPr>
              <p:cNvSpPr txBox="1"/>
              <p:nvPr/>
            </p:nvSpPr>
            <p:spPr>
              <a:xfrm>
                <a:off x="1636970" y="3731781"/>
                <a:ext cx="2345378" cy="789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Deviance residuals: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4EF3A12-22F1-4476-90D6-BA83B0AC8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970" y="3731781"/>
                <a:ext cx="2345378" cy="789640"/>
              </a:xfrm>
              <a:prstGeom prst="rect">
                <a:avLst/>
              </a:prstGeom>
              <a:blipFill>
                <a:blip r:embed="rId7"/>
                <a:stretch>
                  <a:fillRect l="-2703" t="-3125" b="-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6968B671-EB4B-4ED1-8990-E2CE6C60CC4A}"/>
              </a:ext>
            </a:extLst>
          </p:cNvPr>
          <p:cNvGrpSpPr/>
          <p:nvPr/>
        </p:nvGrpSpPr>
        <p:grpSpPr>
          <a:xfrm>
            <a:off x="4083940" y="3635886"/>
            <a:ext cx="4536645" cy="1117434"/>
            <a:chOff x="3045126" y="4089859"/>
            <a:chExt cx="4536645" cy="111743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8CF4EFF-7D30-47B9-986D-0580DCF4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5126" y="4510745"/>
              <a:ext cx="4536645" cy="696548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36BE9E1-F16A-4A86-B840-13F1A43C4A80}"/>
                </a:ext>
              </a:extLst>
            </p:cNvPr>
            <p:cNvGrpSpPr/>
            <p:nvPr/>
          </p:nvGrpSpPr>
          <p:grpSpPr>
            <a:xfrm>
              <a:off x="3045126" y="4089859"/>
              <a:ext cx="2834177" cy="472441"/>
              <a:chOff x="2932982" y="4228311"/>
              <a:chExt cx="2834177" cy="472441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364A494-C5C4-4BDD-A8B1-C6A0CB14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5239" y="4228311"/>
                <a:ext cx="2331920" cy="4724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249B8292-8A6D-4684-9FA5-9AEFA586E7DD}"/>
                      </a:ext>
                    </a:extLst>
                  </p:cNvPr>
                  <p:cNvSpPr txBox="1"/>
                  <p:nvPr/>
                </p:nvSpPr>
                <p:spPr>
                  <a:xfrm>
                    <a:off x="2932982" y="4279865"/>
                    <a:ext cx="63920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</m:oMath>
                      </m:oMathPara>
                    </a14:m>
                    <a:endParaRPr lang="zh-CN" altLang="en-US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249B8292-8A6D-4684-9FA5-9AEFA586E7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2982" y="4279865"/>
                    <a:ext cx="63920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0C51A01-DEA9-4153-B47D-7C7B457719D1}"/>
                  </a:ext>
                </a:extLst>
              </p:cNvPr>
              <p:cNvSpPr txBox="1"/>
              <p:nvPr/>
            </p:nvSpPr>
            <p:spPr>
              <a:xfrm>
                <a:off x="1010291" y="4981893"/>
                <a:ext cx="9683277" cy="1391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These measures are more useful for grouped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such as those in a contingency table).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small fitted value, the residuals may lose relevance.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Be extra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cautious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interpreting residuals when there are continuous explanatory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0C51A01-DEA9-4153-B47D-7C7B4577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91" y="4981893"/>
                <a:ext cx="9683277" cy="1391343"/>
              </a:xfrm>
              <a:prstGeom prst="rect">
                <a:avLst/>
              </a:prstGeom>
              <a:blipFill>
                <a:blip r:embed="rId11"/>
                <a:stretch>
                  <a:fillRect l="-393" t="-909" r="-262" b="-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3E98FF-C5A1-41AE-8918-7750DAC6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3B69F82-28EC-4F32-8C8D-3A13BAD5F91F}"/>
              </a:ext>
            </a:extLst>
          </p:cNvPr>
          <p:cNvSpPr txBox="1">
            <a:spLocks/>
          </p:cNvSpPr>
          <p:nvPr/>
        </p:nvSpPr>
        <p:spPr>
          <a:xfrm>
            <a:off x="310609" y="25914"/>
            <a:ext cx="8410058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plots — Logistic regression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64ADC4-AC92-401C-984E-58D210709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33" y="1007986"/>
            <a:ext cx="4627563" cy="5391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EC344C-AC22-48C1-B325-3CD5C6D8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36" y="1690017"/>
            <a:ext cx="5527972" cy="27603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87A880-20D8-4C35-B2CC-0BCD6B16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74" y="4079204"/>
            <a:ext cx="2622431" cy="22629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7043DAC-DC63-4693-9DB2-0BA634DA5545}"/>
              </a:ext>
            </a:extLst>
          </p:cNvPr>
          <p:cNvSpPr txBox="1"/>
          <p:nvPr/>
        </p:nvSpPr>
        <p:spPr>
          <a:xfrm>
            <a:off x="1249107" y="3570965"/>
            <a:ext cx="1788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Red: ground truth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Green: fitted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74B176-715B-4871-9DA2-A8EBEB5471F0}"/>
              </a:ext>
            </a:extLst>
          </p:cNvPr>
          <p:cNvSpPr txBox="1"/>
          <p:nvPr/>
        </p:nvSpPr>
        <p:spPr>
          <a:xfrm>
            <a:off x="4364185" y="4657985"/>
            <a:ext cx="5282657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residual plots are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 informative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logistic regression, in the presence of continuous explanatory.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 the other hand, no need to rely on them to check noise assumption (like heteroskedasticity in linear regression).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70BAD2-B33D-480A-8D0D-C16E181F3718}"/>
              </a:ext>
            </a:extLst>
          </p:cNvPr>
          <p:cNvGrpSpPr/>
          <p:nvPr/>
        </p:nvGrpSpPr>
        <p:grpSpPr>
          <a:xfrm>
            <a:off x="9569482" y="1007986"/>
            <a:ext cx="2429392" cy="905030"/>
            <a:chOff x="5680538" y="502116"/>
            <a:chExt cx="2429392" cy="90503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A2DABE0-A414-43E9-8FDD-BFA599271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84853" b="-5972"/>
            <a:stretch/>
          </p:blipFill>
          <p:spPr>
            <a:xfrm>
              <a:off x="5680538" y="502116"/>
              <a:ext cx="610090" cy="90503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6B074E9-58CF-44C8-9026-654601EE5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453" b="7708"/>
            <a:stretch/>
          </p:blipFill>
          <p:spPr>
            <a:xfrm>
              <a:off x="6194801" y="502116"/>
              <a:ext cx="1915129" cy="788204"/>
            </a:xfrm>
            <a:prstGeom prst="rect">
              <a:avLst/>
            </a:prstGeom>
          </p:spPr>
        </p:pic>
      </p:grpSp>
      <p:sp>
        <p:nvSpPr>
          <p:cNvPr id="23" name="箭头: 右 22">
            <a:extLst>
              <a:ext uri="{FF2B5EF4-FFF2-40B4-BE49-F238E27FC236}">
                <a16:creationId xmlns:a16="http://schemas.microsoft.com/office/drawing/2014/main" id="{20047994-90F0-4B32-AAC7-0087642A7D89}"/>
              </a:ext>
            </a:extLst>
          </p:cNvPr>
          <p:cNvSpPr/>
          <p:nvPr/>
        </p:nvSpPr>
        <p:spPr>
          <a:xfrm>
            <a:off x="3468133" y="1617316"/>
            <a:ext cx="709337" cy="4122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C22E08F-13C9-44FF-B23A-12813CA011B8}"/>
              </a:ext>
            </a:extLst>
          </p:cNvPr>
          <p:cNvSpPr txBox="1"/>
          <p:nvPr/>
        </p:nvSpPr>
        <p:spPr>
          <a:xfrm>
            <a:off x="9707858" y="1925421"/>
            <a:ext cx="22232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small fitted value, the residuals may lose relevance.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CE1E806-336E-49B1-81FC-36BCE034366D}"/>
              </a:ext>
            </a:extLst>
          </p:cNvPr>
          <p:cNvSpPr/>
          <p:nvPr/>
        </p:nvSpPr>
        <p:spPr>
          <a:xfrm rot="2662521">
            <a:off x="9477967" y="3407852"/>
            <a:ext cx="709337" cy="4122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252600-0224-40A8-991B-F92ECC31334D}"/>
              </a:ext>
            </a:extLst>
          </p:cNvPr>
          <p:cNvSpPr txBox="1"/>
          <p:nvPr/>
        </p:nvSpPr>
        <p:spPr>
          <a:xfrm>
            <a:off x="9766036" y="4019807"/>
            <a:ext cx="2353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These two residual plots looks strange, but in fact they are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fine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05C794-DF61-49C0-ACEF-A6FB69D5C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75" y="1022516"/>
            <a:ext cx="2697158" cy="226290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42C8-5AEF-4B54-A5C1-A52178AA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19" grpId="0"/>
      <p:bldP spid="20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67C860D-7787-420B-88C5-DF462044C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r="54075" b="2113"/>
          <a:stretch/>
        </p:blipFill>
        <p:spPr bwMode="auto">
          <a:xfrm>
            <a:off x="5955303" y="565750"/>
            <a:ext cx="2683386" cy="555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BE5CAA5E-96AA-40E1-A9F3-853082459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r="51100" b="2113"/>
          <a:stretch/>
        </p:blipFill>
        <p:spPr bwMode="auto">
          <a:xfrm>
            <a:off x="8949519" y="565750"/>
            <a:ext cx="2857253" cy="555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BD5784A-A8D9-4755-95A3-BDCC2CD995B3}"/>
              </a:ext>
            </a:extLst>
          </p:cNvPr>
          <p:cNvSpPr txBox="1">
            <a:spLocks/>
          </p:cNvSpPr>
          <p:nvPr/>
        </p:nvSpPr>
        <p:spPr>
          <a:xfrm>
            <a:off x="385228" y="205235"/>
            <a:ext cx="8741833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Unusual observations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A5FF06-9E8E-4631-8BA7-758254ACA4AA}"/>
              </a:ext>
            </a:extLst>
          </p:cNvPr>
          <p:cNvSpPr txBox="1"/>
          <p:nvPr/>
        </p:nvSpPr>
        <p:spPr>
          <a:xfrm>
            <a:off x="402166" y="938186"/>
            <a:ext cx="5641733" cy="494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"Unusual" observations can have dramatic effects on estimates in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ALL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linear models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change the coefficients for the predictors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Can change the predicted values for all observations </a:t>
            </a:r>
          </a:p>
          <a:p>
            <a:pPr>
              <a:lnSpc>
                <a:spcPct val="11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Three archetypal cases: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Typical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(low leverage), bad fit (high residual) —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 much harm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Unusual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(high leverage), good fit (low residual) —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 much harm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Unusual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(high leverage), bad fit (high residual) —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Bad for the model 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(but may be a good source for a new project!)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Influential observations: unusual in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and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E24A87-5450-4610-8201-718B1A6C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0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148A1CB-91FF-48E0-AD2A-CF25DB138AE5}"/>
              </a:ext>
            </a:extLst>
          </p:cNvPr>
          <p:cNvSpPr txBox="1">
            <a:spLocks/>
          </p:cNvSpPr>
          <p:nvPr/>
        </p:nvSpPr>
        <p:spPr>
          <a:xfrm>
            <a:off x="386238" y="252219"/>
            <a:ext cx="9240361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in linear regression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/>
              <p:nvPr/>
            </p:nvSpPr>
            <p:spPr>
              <a:xfrm>
                <a:off x="749648" y="1088615"/>
                <a:ext cx="7666569" cy="5055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the design matrix,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𝜷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𝜺</m:t>
                    </m:r>
                  </m:oMath>
                </a14:m>
                <a:endParaRPr lang="en-US" altLang="zh-CN" b="1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OLS estimator: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Prediction: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𝑿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=: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altLang="zh-CN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hat matrix: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projection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It's diagonal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used to define standardized residuals.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quantifying the </a:t>
                </a:r>
                <a:r>
                  <a:rPr lang="en-US" altLang="zh-CN" i="1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-th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measurement on the </a:t>
                </a:r>
                <a:r>
                  <a:rPr lang="en-US" altLang="zh-CN" i="1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-th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fitted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desired quantification of leverage!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average leverage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Rules of thumb: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high leverage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i="1" dirty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×(2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</m:t>
                    </m:r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3)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48" y="1088615"/>
                <a:ext cx="7666569" cy="5055102"/>
              </a:xfrm>
              <a:prstGeom prst="rect">
                <a:avLst/>
              </a:prstGeom>
              <a:blipFill>
                <a:blip r:embed="rId2"/>
                <a:stretch>
                  <a:fillRect l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enter image description here">
            <a:extLst>
              <a:ext uri="{FF2B5EF4-FFF2-40B4-BE49-F238E27FC236}">
                <a16:creationId xmlns:a16="http://schemas.microsoft.com/office/drawing/2014/main" id="{EC9ABCC8-56ED-4640-876D-429BDFAE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4" r="52490"/>
          <a:stretch/>
        </p:blipFill>
        <p:spPr bwMode="auto">
          <a:xfrm>
            <a:off x="7992707" y="1287546"/>
            <a:ext cx="3267784" cy="32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563794-FA36-4D84-B5C5-9A73498A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7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/>
              <p:nvPr/>
            </p:nvSpPr>
            <p:spPr>
              <a:xfrm>
                <a:off x="724248" y="874823"/>
                <a:ext cx="7658103" cy="3281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Similar reasoning applies to GLM, but with some modification.</a:t>
                </a:r>
                <a:endParaRPr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hat matrix: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a diagonal matrix depending on the fitted values.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 projection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acc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It's diagonal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used to define standardized residuals.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average leverage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Rules of thumb: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high leverage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×(2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or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3)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151F2D-B60F-4D60-AC94-A406E1AD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48" y="874823"/>
                <a:ext cx="7658103" cy="3281668"/>
              </a:xfrm>
              <a:prstGeom prst="rect">
                <a:avLst/>
              </a:prstGeom>
              <a:blipFill>
                <a:blip r:embed="rId3"/>
                <a:stretch>
                  <a:fillRect l="-829" t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enter image description here">
            <a:extLst>
              <a:ext uri="{FF2B5EF4-FFF2-40B4-BE49-F238E27FC236}">
                <a16:creationId xmlns:a16="http://schemas.microsoft.com/office/drawing/2014/main" id="{EC9ABCC8-56ED-4640-876D-429BDFAE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4" r="52490"/>
          <a:stretch/>
        </p:blipFill>
        <p:spPr bwMode="auto">
          <a:xfrm>
            <a:off x="8416217" y="669127"/>
            <a:ext cx="2791801" cy="27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3632EE-29B2-4A63-A62A-1B33E6A3D64E}"/>
              </a:ext>
            </a:extLst>
          </p:cNvPr>
          <p:cNvSpPr txBox="1"/>
          <p:nvPr/>
        </p:nvSpPr>
        <p:spPr>
          <a:xfrm>
            <a:off x="498078" y="4623809"/>
            <a:ext cx="7945619" cy="14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use the function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hatvalues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()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obtain these leverage values for a fitted </a:t>
            </a:r>
            <a:r>
              <a:rPr lang="en-US" altLang="zh-CN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glm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model object (though they are seldomly used alone).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Ultimately, we care about the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influential observations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both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high leverage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high residuals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4" descr="enter image description here">
            <a:extLst>
              <a:ext uri="{FF2B5EF4-FFF2-40B4-BE49-F238E27FC236}">
                <a16:creationId xmlns:a16="http://schemas.microsoft.com/office/drawing/2014/main" id="{85E68367-EF20-484D-B87D-7F1E2148C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4" r="52685" b="2113"/>
          <a:stretch/>
        </p:blipFill>
        <p:spPr bwMode="auto">
          <a:xfrm>
            <a:off x="8499794" y="3540697"/>
            <a:ext cx="2708224" cy="25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C9D2FE5-B339-4A94-A474-EEFFB3D34496}"/>
              </a:ext>
            </a:extLst>
          </p:cNvPr>
          <p:cNvSpPr txBox="1">
            <a:spLocks/>
          </p:cNvSpPr>
          <p:nvPr/>
        </p:nvSpPr>
        <p:spPr>
          <a:xfrm>
            <a:off x="507999" y="276752"/>
            <a:ext cx="9240361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in GLM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A93BDC-5BB6-4DAF-A19D-8B59935E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3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8137</TotalTime>
  <Words>2615</Words>
  <Application>Microsoft Macintosh PowerPoint</Application>
  <PresentationFormat>宽屏</PresentationFormat>
  <Paragraphs>344</Paragraphs>
  <Slides>37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等线</vt:lpstr>
      <vt:lpstr>等线 Light</vt:lpstr>
      <vt:lpstr>微软雅黑</vt:lpstr>
      <vt:lpstr>Arial</vt:lpstr>
      <vt:lpstr>Cambria Math</vt:lpstr>
      <vt:lpstr>Consolas</vt:lpstr>
      <vt:lpstr>Wingdings</vt:lpstr>
      <vt:lpstr>Office 主题​​</vt:lpstr>
      <vt:lpstr>Model Diagnostic and Model Selection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泊松回归</dc:title>
  <dc:creator>li bo</dc:creator>
  <cp:lastModifiedBy>bo li</cp:lastModifiedBy>
  <cp:revision>71</cp:revision>
  <dcterms:created xsi:type="dcterms:W3CDTF">2022-03-27T02:41:59Z</dcterms:created>
  <dcterms:modified xsi:type="dcterms:W3CDTF">2023-03-31T02:56:15Z</dcterms:modified>
</cp:coreProperties>
</file>